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71" r:id="rId2"/>
    <p:sldId id="260" r:id="rId3"/>
    <p:sldId id="261" r:id="rId4"/>
    <p:sldId id="263" r:id="rId5"/>
    <p:sldId id="267" r:id="rId6"/>
    <p:sldId id="264" r:id="rId7"/>
    <p:sldId id="265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4C3D-1806-47C3-861A-19654D0B258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DDC2-A055-40F9-84BC-A9AB52EEB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439099-0671-4896-AE13-080B86903508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81F456-8AE4-4775-A7D0-E0CC933668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3571900"/>
          </a:xfrm>
        </p:spPr>
        <p:txBody>
          <a:bodyPr>
            <a:normAutofit/>
          </a:bodyPr>
          <a:lstStyle/>
          <a:p>
            <a:pPr algn="ctr"/>
            <a:r>
              <a:rPr lang="ru-RU" sz="4400" i="1" u="sng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мультимедийная</a:t>
            </a:r>
            <a:r>
              <a:rPr lang="ru-RU" sz="4400" i="1" u="sng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презентация занятия по экологическому воспитанию</a:t>
            </a:r>
            <a:r>
              <a:rPr lang="ru-RU" sz="1400" i="1" u="sng" dirty="0" smtClean="0">
                <a:solidFill>
                  <a:srgbClr val="9999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/>
            </a:r>
            <a:br>
              <a:rPr lang="ru-RU" sz="1400" i="1" u="sng" dirty="0" smtClean="0">
                <a:solidFill>
                  <a:srgbClr val="9999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</a:br>
            <a:r>
              <a:rPr lang="ru-RU" sz="5400" i="1" u="sng" dirty="0" smtClean="0">
                <a:solidFill>
                  <a:srgbClr val="9999FF"/>
                </a:solidFill>
                <a:latin typeface="Algerian" pitchFamily="82" charset="0"/>
              </a:rPr>
              <a:t/>
            </a:r>
            <a:br>
              <a:rPr lang="ru-RU" sz="5400" i="1" u="sng" dirty="0" smtClean="0">
                <a:solidFill>
                  <a:srgbClr val="9999FF"/>
                </a:solidFill>
                <a:latin typeface="Algerian" pitchFamily="82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7854696" cy="207170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«Знакомство с домашними животными </a:t>
            </a:r>
            <a:br>
              <a:rPr lang="ru-RU" sz="4800" b="1" i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</a:br>
            <a:r>
              <a:rPr lang="ru-RU" sz="4800" b="1" i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в младшей группе»</a:t>
            </a:r>
            <a:endParaRPr lang="ru-RU" sz="4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04834" y="3795714"/>
            <a:ext cx="8040462" cy="85725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 какими животными вы познакомились?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268604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 домашними животными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3857628"/>
            <a:ext cx="464347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Все молодцы!!! </a:t>
            </a:r>
            <a:r>
              <a:rPr lang="ru-RU" sz="4400" dirty="0" err="1" smtClean="0"/>
              <a:t>Досвидания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pic>
        <p:nvPicPr>
          <p:cNvPr id="5" name="Picture 19" descr="http://img-fotki.yandex.ru/get/5411/114259404.41f/0_7c09a_cc28ebf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714620"/>
            <a:ext cx="2357454" cy="343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Здравствуйте,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1"/>
            <a:ext cx="7829576" cy="10001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угадайте кто я?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786058"/>
            <a:ext cx="4786346" cy="364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Этот зверь живет лишь дома, с этим зверем все знакомы. У него усы, как спицы. Он, мурлыча, песнь поет, только мышь его боится. Угадали? Это ….</a:t>
            </a:r>
            <a:endParaRPr lang="ru-RU" dirty="0"/>
          </a:p>
        </p:txBody>
      </p:sp>
      <p:pic>
        <p:nvPicPr>
          <p:cNvPr id="5" name="Picture 2" descr="http://bayitlive.com/eBay/stickers/13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8739">
            <a:off x="7968686" y="4879151"/>
            <a:ext cx="724107" cy="631191"/>
          </a:xfrm>
          <a:prstGeom prst="rect">
            <a:avLst/>
          </a:prstGeom>
          <a:noFill/>
        </p:spPr>
      </p:pic>
      <p:pic>
        <p:nvPicPr>
          <p:cNvPr id="6" name="Picture 2" descr="http://bayitlive.com/eBay/stickers/13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8739">
            <a:off x="5896983" y="4736275"/>
            <a:ext cx="724107" cy="631191"/>
          </a:xfrm>
          <a:prstGeom prst="rect">
            <a:avLst/>
          </a:prstGeom>
          <a:noFill/>
        </p:spPr>
      </p:pic>
      <p:pic>
        <p:nvPicPr>
          <p:cNvPr id="7" name="Picture 2" descr="http://bayitlive.com/eBay/stickers/13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8739">
            <a:off x="3182339" y="3378953"/>
            <a:ext cx="724107" cy="631191"/>
          </a:xfrm>
          <a:prstGeom prst="rect">
            <a:avLst/>
          </a:prstGeom>
          <a:noFill/>
        </p:spPr>
      </p:pic>
      <p:pic>
        <p:nvPicPr>
          <p:cNvPr id="8" name="Picture 2" descr="http://bayitlive.com/eBay/stickers/13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8739">
            <a:off x="5182603" y="3236076"/>
            <a:ext cx="724107" cy="631191"/>
          </a:xfrm>
          <a:prstGeom prst="rect">
            <a:avLst/>
          </a:prstGeom>
          <a:noFill/>
        </p:spPr>
      </p:pic>
      <p:pic>
        <p:nvPicPr>
          <p:cNvPr id="9" name="Picture 2" descr="http://bayitlive.com/eBay/stickers/13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8739">
            <a:off x="2539396" y="1735878"/>
            <a:ext cx="724107" cy="631191"/>
          </a:xfrm>
          <a:prstGeom prst="rect">
            <a:avLst/>
          </a:prstGeom>
          <a:noFill/>
        </p:spPr>
      </p:pic>
      <p:pic>
        <p:nvPicPr>
          <p:cNvPr id="10" name="Picture 2" descr="http://bayitlive.com/eBay/stickers/13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8739">
            <a:off x="610571" y="1235812"/>
            <a:ext cx="724107" cy="631191"/>
          </a:xfrm>
          <a:prstGeom prst="rect">
            <a:avLst/>
          </a:prstGeom>
          <a:noFill/>
        </p:spPr>
      </p:pic>
      <p:pic>
        <p:nvPicPr>
          <p:cNvPr id="18451" name="Picture 19" descr="http://img-fotki.yandex.ru/get/5411/114259404.41f/0_7c09a_cc28ebf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341031" cy="341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кушает кошка?</a:t>
            </a:r>
            <a:endParaRPr lang="ru-RU" dirty="0"/>
          </a:p>
        </p:txBody>
      </p:sp>
      <p:pic>
        <p:nvPicPr>
          <p:cNvPr id="24642" name="Picture 66" descr="http://s12.radikal.ru/i185/1002/53/d5df73c37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786058"/>
            <a:ext cx="1967956" cy="1623999"/>
          </a:xfrm>
          <a:prstGeom prst="rect">
            <a:avLst/>
          </a:prstGeom>
          <a:noFill/>
        </p:spPr>
      </p:pic>
      <p:pic>
        <p:nvPicPr>
          <p:cNvPr id="24664" name="Picture 88" descr="http://s51.radikal.ru/i133/0811/90/90d30a31cc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49800">
            <a:off x="1060607" y="3299122"/>
            <a:ext cx="2581275" cy="3857625"/>
          </a:xfrm>
          <a:prstGeom prst="rect">
            <a:avLst/>
          </a:prstGeom>
          <a:noFill/>
        </p:spPr>
      </p:pic>
      <p:pic>
        <p:nvPicPr>
          <p:cNvPr id="9218" name="Picture 2" descr="http://pngimg.com/uploads/rat_mouse/rat_mouse_PNG23540.png"/>
          <p:cNvPicPr>
            <a:picLocks noChangeAspect="1" noChangeArrowheads="1"/>
          </p:cNvPicPr>
          <p:nvPr/>
        </p:nvPicPr>
        <p:blipFill>
          <a:blip r:embed="rId4" cstate="print"/>
          <a:srcRect t="19161" r="6249" b="17883"/>
          <a:stretch>
            <a:fillRect/>
          </a:stretch>
        </p:blipFill>
        <p:spPr bwMode="auto">
          <a:xfrm>
            <a:off x="642910" y="1928802"/>
            <a:ext cx="3074940" cy="1571636"/>
          </a:xfrm>
          <a:prstGeom prst="rect">
            <a:avLst/>
          </a:prstGeom>
          <a:noFill/>
        </p:spPr>
      </p:pic>
      <p:pic>
        <p:nvPicPr>
          <p:cNvPr id="9220" name="Picture 4" descr="http://pngimg.com/uploads/milk/milk_PNG126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142984"/>
            <a:ext cx="2708143" cy="3348554"/>
          </a:xfrm>
          <a:prstGeom prst="rect">
            <a:avLst/>
          </a:prstGeom>
          <a:noFill/>
        </p:spPr>
      </p:pic>
      <p:pic>
        <p:nvPicPr>
          <p:cNvPr id="37" name="Picture 40" descr="http://img-fotki.yandex.ru/get/5803/cool-iarina.9/0_55349_c03898a9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63334">
            <a:off x="4447361" y="4460397"/>
            <a:ext cx="2910615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0.liveinternet.ru/images/attach/c/8/101/287/101287892_0_82e78_89ce5cf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00042"/>
            <a:ext cx="7130664" cy="4044105"/>
          </a:xfrm>
          <a:prstGeom prst="rect">
            <a:avLst/>
          </a:prstGeom>
          <a:noFill/>
        </p:spPr>
      </p:pic>
      <p:pic>
        <p:nvPicPr>
          <p:cNvPr id="8194" name="Picture 2" descr="http://mzayat.com/images/dog-house-clipart-dog-house-clipart-549_533.png"/>
          <p:cNvPicPr>
            <a:picLocks noChangeAspect="1" noChangeArrowheads="1"/>
          </p:cNvPicPr>
          <p:nvPr/>
        </p:nvPicPr>
        <p:blipFill>
          <a:blip r:embed="rId3" cstate="print"/>
          <a:srcRect b="2929"/>
          <a:stretch>
            <a:fillRect/>
          </a:stretch>
        </p:blipFill>
        <p:spPr bwMode="auto">
          <a:xfrm>
            <a:off x="6215074" y="3433113"/>
            <a:ext cx="2586019" cy="24371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живет кот?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636"/>
            <a:ext cx="3357586" cy="15001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 кто живет рядом?</a:t>
            </a:r>
            <a:endParaRPr lang="ru-RU" dirty="0"/>
          </a:p>
        </p:txBody>
      </p:sp>
      <p:pic>
        <p:nvPicPr>
          <p:cNvPr id="19" name="Picture 7" descr="http://dl5.glitter-graphics.net/pub/1586/1586535fumvu79wy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876"/>
            <a:ext cx="1000132" cy="1263324"/>
          </a:xfrm>
          <a:prstGeom prst="rect">
            <a:avLst/>
          </a:prstGeom>
          <a:noFill/>
        </p:spPr>
      </p:pic>
      <p:pic>
        <p:nvPicPr>
          <p:cNvPr id="21" name="Picture 20" descr="http://borisova.3dn.ru/dostigenija/1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357694"/>
            <a:ext cx="3357865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rmAutofit/>
          </a:bodyPr>
          <a:lstStyle/>
          <a:p>
            <a:r>
              <a:rPr lang="ru-RU" dirty="0" smtClean="0"/>
              <a:t>А что кушают собаки?</a:t>
            </a:r>
            <a:endParaRPr lang="ru-RU" dirty="0"/>
          </a:p>
        </p:txBody>
      </p:sp>
      <p:pic>
        <p:nvPicPr>
          <p:cNvPr id="4" name="Picture 88" descr="http://s51.radikal.ru/i133/0811/90/90d30a31cc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49800">
            <a:off x="1132046" y="3299122"/>
            <a:ext cx="2581275" cy="3857625"/>
          </a:xfrm>
          <a:prstGeom prst="rect">
            <a:avLst/>
          </a:prstGeom>
          <a:noFill/>
        </p:spPr>
      </p:pic>
      <p:pic>
        <p:nvPicPr>
          <p:cNvPr id="15" name="Picture 66" descr="http://s12.radikal.ru/i185/1002/53/d5df73c37b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00174"/>
            <a:ext cx="1967956" cy="1623999"/>
          </a:xfrm>
          <a:prstGeom prst="rect">
            <a:avLst/>
          </a:prstGeom>
          <a:noFill/>
        </p:spPr>
      </p:pic>
      <p:pic>
        <p:nvPicPr>
          <p:cNvPr id="19484" name="Picture 28" descr="http://img1.liveinternet.ru/images/attach/c/3/75/780/75780139_ogur22_1024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55347">
            <a:off x="1247222" y="1344525"/>
            <a:ext cx="2551197" cy="3663953"/>
          </a:xfrm>
          <a:prstGeom prst="rect">
            <a:avLst/>
          </a:prstGeom>
          <a:noFill/>
        </p:spPr>
      </p:pic>
      <p:pic>
        <p:nvPicPr>
          <p:cNvPr id="29" name="Picture 40" descr="http://img-fotki.yandex.ru/get/5803/cool-iarina.9/0_55349_c03898a9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3334">
            <a:off x="4161610" y="2317257"/>
            <a:ext cx="2910615" cy="2285992"/>
          </a:xfrm>
          <a:prstGeom prst="rect">
            <a:avLst/>
          </a:prstGeom>
          <a:noFill/>
        </p:spPr>
      </p:pic>
      <p:pic>
        <p:nvPicPr>
          <p:cNvPr id="7170" name="Picture 2" descr="http://s003.radikal.ru/i204/1307/09/45697fea80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02380">
            <a:off x="4663676" y="4608231"/>
            <a:ext cx="392590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за домом, на лугу кто пасется? </a:t>
            </a:r>
            <a:endParaRPr lang="ru-RU" dirty="0"/>
          </a:p>
        </p:txBody>
      </p:sp>
      <p:pic>
        <p:nvPicPr>
          <p:cNvPr id="22618" name="Picture 90" descr="http://s55.radikal.ru/i149/0903/5a/add373f6a1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51" name="Picture 8" descr="http://img-fotki.yandex.ru/get/5908/cadi-1986.69d/0_86dda_600382d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3594056" cy="2743252"/>
          </a:xfrm>
          <a:prstGeom prst="rect">
            <a:avLst/>
          </a:prstGeom>
          <a:noFill/>
        </p:spPr>
      </p:pic>
      <p:pic>
        <p:nvPicPr>
          <p:cNvPr id="56" name="Picture 34" descr="http://img-fotki.yandex.ru/get/5706/161906979.4/0_81507_66d93e7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000396" cy="3338353"/>
          </a:xfrm>
          <a:prstGeom prst="rect">
            <a:avLst/>
          </a:prstGeom>
          <a:noFill/>
        </p:spPr>
      </p:pic>
      <p:pic>
        <p:nvPicPr>
          <p:cNvPr id="6156" name="Picture 12" descr="http://img171.imageshack.us/img171/2729/180bullstomphgclrih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326062"/>
            <a:ext cx="3786214" cy="4317624"/>
          </a:xfrm>
          <a:prstGeom prst="rect">
            <a:avLst/>
          </a:prstGeom>
          <a:noFill/>
        </p:spPr>
      </p:pic>
      <p:pic>
        <p:nvPicPr>
          <p:cNvPr id="33" name="Picture 68" descr="http://sszodiacpages.homestead.com/files/Ram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10000"/>
          </a:blip>
          <a:srcRect/>
          <a:stretch>
            <a:fillRect/>
          </a:stretch>
        </p:blipFill>
        <p:spPr bwMode="auto">
          <a:xfrm>
            <a:off x="5715008" y="2928934"/>
            <a:ext cx="3204504" cy="2643206"/>
          </a:xfrm>
          <a:prstGeom prst="rect">
            <a:avLst/>
          </a:prstGeom>
          <a:noFill/>
        </p:spPr>
      </p:pic>
      <p:pic>
        <p:nvPicPr>
          <p:cNvPr id="34" name="Picture 86" descr="http://www.clker.com/cliparts/a/3/7/e/1331067729921861374Wooly%20Sheep.svg.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357694"/>
            <a:ext cx="2506480" cy="2500306"/>
          </a:xfrm>
          <a:prstGeom prst="rect">
            <a:avLst/>
          </a:prstGeom>
          <a:noFill/>
        </p:spPr>
      </p:pic>
      <p:pic>
        <p:nvPicPr>
          <p:cNvPr id="10" name="Picture 24" descr="http://0.tqn.com/d/lungcancer/1/0/6/4/-/-/goa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97" b="3981"/>
          <a:stretch>
            <a:fillRect/>
          </a:stretch>
        </p:blipFill>
        <p:spPr bwMode="auto">
          <a:xfrm>
            <a:off x="3286116" y="3786190"/>
            <a:ext cx="3071834" cy="279257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они любят кушать?</a:t>
            </a:r>
            <a:endParaRPr lang="ru-RU" dirty="0"/>
          </a:p>
        </p:txBody>
      </p:sp>
      <p:pic>
        <p:nvPicPr>
          <p:cNvPr id="11" name="Picture 66" descr="http://s12.radikal.ru/i185/1002/53/d5df73c37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857760"/>
            <a:ext cx="1967956" cy="1623999"/>
          </a:xfrm>
          <a:prstGeom prst="rect">
            <a:avLst/>
          </a:prstGeom>
          <a:noFill/>
        </p:spPr>
      </p:pic>
      <p:pic>
        <p:nvPicPr>
          <p:cNvPr id="12" name="Picture 2" descr="http://s.primamedia.ru/f/big/141/140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3333773" cy="2500330"/>
          </a:xfrm>
          <a:prstGeom prst="rect">
            <a:avLst/>
          </a:prstGeom>
          <a:noFill/>
        </p:spPr>
      </p:pic>
      <p:pic>
        <p:nvPicPr>
          <p:cNvPr id="13" name="Picture 12" descr="http://img-fotki.yandex.ru/get/4409/119528728.928/0_91d62_b5ad00f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503">
            <a:off x="5962095" y="4032705"/>
            <a:ext cx="2714644" cy="2721363"/>
          </a:xfrm>
          <a:prstGeom prst="rect">
            <a:avLst/>
          </a:prstGeom>
          <a:noFill/>
        </p:spPr>
      </p:pic>
      <p:pic>
        <p:nvPicPr>
          <p:cNvPr id="14" name="Picture 8" descr="http://img22.dreamies.de/img/851/b/996md7m1vl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8374">
            <a:off x="632187" y="4275533"/>
            <a:ext cx="2134202" cy="2134202"/>
          </a:xfrm>
          <a:prstGeom prst="rect">
            <a:avLst/>
          </a:prstGeom>
          <a:noFill/>
        </p:spPr>
      </p:pic>
      <p:pic>
        <p:nvPicPr>
          <p:cNvPr id="16" name="Picture 2" descr="http://s003.radikal.ru/i204/1307/09/45697fea80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02380">
            <a:off x="6415546" y="2480046"/>
            <a:ext cx="2466483" cy="762987"/>
          </a:xfrm>
          <a:prstGeom prst="rect">
            <a:avLst/>
          </a:prstGeom>
          <a:noFill/>
        </p:spPr>
      </p:pic>
      <p:pic>
        <p:nvPicPr>
          <p:cNvPr id="17" name="Picture 2" descr="http://pngimg.com/uploads/rat_mouse/rat_mouse_PNG23540.png"/>
          <p:cNvPicPr>
            <a:picLocks noChangeAspect="1" noChangeArrowheads="1"/>
          </p:cNvPicPr>
          <p:nvPr/>
        </p:nvPicPr>
        <p:blipFill>
          <a:blip r:embed="rId7" cstate="print"/>
          <a:srcRect t="19161" r="6249" b="17883"/>
          <a:stretch>
            <a:fillRect/>
          </a:stretch>
        </p:blipFill>
        <p:spPr bwMode="auto">
          <a:xfrm>
            <a:off x="214282" y="2214554"/>
            <a:ext cx="251586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кого мы забыли?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7230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сарае?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4714884"/>
            <a:ext cx="4038600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клетке?</a:t>
            </a:r>
            <a:endParaRPr lang="ru-RU" dirty="0"/>
          </a:p>
        </p:txBody>
      </p:sp>
      <p:pic>
        <p:nvPicPr>
          <p:cNvPr id="20482" name="Picture 2" descr="http://img-fotki.yandex.ru/get/4608/cadi-1986.66d/0_86118_539e548c_XL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643570" y="4500570"/>
            <a:ext cx="3000396" cy="1978137"/>
          </a:xfrm>
          <a:prstGeom prst="rect">
            <a:avLst/>
          </a:prstGeom>
          <a:noFill/>
        </p:spPr>
      </p:pic>
      <p:pic>
        <p:nvPicPr>
          <p:cNvPr id="20488" name="Picture 8" descr="http://img-fotki.yandex.ru/get/5408/cadi-1986.665/0_85f88_dca7af7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85992"/>
            <a:ext cx="3819736" cy="224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532924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едят кролики?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29264"/>
            <a:ext cx="3714776" cy="7143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 что кушают поросята?</a:t>
            </a:r>
            <a:endParaRPr lang="ru-RU" dirty="0"/>
          </a:p>
        </p:txBody>
      </p:sp>
      <p:pic>
        <p:nvPicPr>
          <p:cNvPr id="32" name="Picture 88" descr="http://s51.radikal.ru/i133/0811/90/90d30a31cc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60404">
            <a:off x="1088621" y="467906"/>
            <a:ext cx="2581275" cy="3857625"/>
          </a:xfrm>
          <a:prstGeom prst="rect">
            <a:avLst/>
          </a:prstGeom>
          <a:noFill/>
        </p:spPr>
      </p:pic>
      <p:pic>
        <p:nvPicPr>
          <p:cNvPr id="33" name="Picture 6" descr="http://s51.radikal.ru/i132/0811/63/31518d0539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3059636" cy="3000369"/>
          </a:xfrm>
          <a:prstGeom prst="rect">
            <a:avLst/>
          </a:prstGeom>
          <a:noFill/>
        </p:spPr>
      </p:pic>
      <p:pic>
        <p:nvPicPr>
          <p:cNvPr id="34" name="Picture 10" descr="http://img-fotki.yandex.ru/get/5303/cool-iarina.9/0_5532b_5f8e4b8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21226"/>
            <a:ext cx="3500462" cy="2036774"/>
          </a:xfrm>
          <a:prstGeom prst="rect">
            <a:avLst/>
          </a:prstGeom>
          <a:noFill/>
        </p:spPr>
      </p:pic>
      <p:pic>
        <p:nvPicPr>
          <p:cNvPr id="10" name="Picture 2" descr="http://s003.radikal.ru/i204/1307/09/45697fea80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02380">
            <a:off x="2929362" y="3635133"/>
            <a:ext cx="3077883" cy="952119"/>
          </a:xfrm>
          <a:prstGeom prst="rect">
            <a:avLst/>
          </a:prstGeom>
          <a:noFill/>
        </p:spPr>
      </p:pic>
      <p:pic>
        <p:nvPicPr>
          <p:cNvPr id="12" name="Picture 2" descr="http://pngimg.com/uploads/rat_mouse/rat_mouse_PNG23540.png"/>
          <p:cNvPicPr>
            <a:picLocks noChangeAspect="1" noChangeArrowheads="1"/>
          </p:cNvPicPr>
          <p:nvPr/>
        </p:nvPicPr>
        <p:blipFill>
          <a:blip r:embed="rId6" cstate="print"/>
          <a:srcRect t="19161" r="6249" b="17883"/>
          <a:stretch>
            <a:fillRect/>
          </a:stretch>
        </p:blipFill>
        <p:spPr bwMode="auto">
          <a:xfrm>
            <a:off x="142844" y="3714752"/>
            <a:ext cx="2515860" cy="1285884"/>
          </a:xfrm>
          <a:prstGeom prst="rect">
            <a:avLst/>
          </a:prstGeom>
          <a:noFill/>
        </p:spPr>
      </p:pic>
      <p:pic>
        <p:nvPicPr>
          <p:cNvPr id="3074" name="Picture 2" descr="http://restoran.roche-royal.com/content_images/products/yablochnyj-49240f.png"/>
          <p:cNvPicPr>
            <a:picLocks noChangeAspect="1" noChangeArrowheads="1"/>
          </p:cNvPicPr>
          <p:nvPr/>
        </p:nvPicPr>
        <p:blipFill>
          <a:blip r:embed="rId7" cstate="print"/>
          <a:srcRect l="11084" t="6250" r="4875" b="6250"/>
          <a:stretch>
            <a:fillRect/>
          </a:stretch>
        </p:blipFill>
        <p:spPr bwMode="auto">
          <a:xfrm>
            <a:off x="6858016" y="3786190"/>
            <a:ext cx="207170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152</TotalTime>
  <Words>114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Презентация1</vt:lpstr>
      <vt:lpstr>мультимедийная презентация занятия по экологическому воспитанию  </vt:lpstr>
      <vt:lpstr>Здравствуйте,</vt:lpstr>
      <vt:lpstr>Что кушает кошка?</vt:lpstr>
      <vt:lpstr>Где живет кот?</vt:lpstr>
      <vt:lpstr>А что кушают собаки?</vt:lpstr>
      <vt:lpstr>А за домом, на лугу кто пасется? </vt:lpstr>
      <vt:lpstr>А что они любят кушать?</vt:lpstr>
      <vt:lpstr>А кого мы забыли?</vt:lpstr>
      <vt:lpstr>Что едят кролики?</vt:lpstr>
      <vt:lpstr>  С какими животными вы познакомились?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презентация занятия по экологическому воспитанию  Козловой Екатерины Владимировны</dc:title>
  <dc:creator>ПК</dc:creator>
  <cp:lastModifiedBy>Оксана</cp:lastModifiedBy>
  <cp:revision>23</cp:revision>
  <dcterms:created xsi:type="dcterms:W3CDTF">2012-12-06T07:42:17Z</dcterms:created>
  <dcterms:modified xsi:type="dcterms:W3CDTF">2022-11-15T15:19:13Z</dcterms:modified>
</cp:coreProperties>
</file>