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7" d="100"/>
          <a:sy n="117" d="100"/>
        </p:scale>
        <p:origin x="-51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Home\Desktop\1614792486_38-p-fon-dlya-detskikh-foto-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6239"/>
            <a:ext cx="9600050" cy="720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86000" y="2924945"/>
            <a:ext cx="61744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Предметно-развивающая среда</a:t>
            </a:r>
          </a:p>
          <a:p>
            <a: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    </a:t>
            </a:r>
            <a:r>
              <a:rPr lang="ru-RU" sz="2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Средней группы «Лучики»</a:t>
            </a:r>
            <a:endParaRPr lang="ru-RU" sz="2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841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Home\Desktop\1614792486_38-p-fon-dlya-detskikh-foto-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874"/>
            <a:ext cx="9492546" cy="711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08720"/>
            <a:ext cx="6561856" cy="4921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55776" y="404664"/>
            <a:ext cx="2539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Патриотический уголок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226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Home\Desktop\1614792486_38-p-fon-dlya-detskikh-foto-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874"/>
            <a:ext cx="9492546" cy="711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72816"/>
            <a:ext cx="5021020" cy="3766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83768" y="476672"/>
            <a:ext cx="1995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Пожарный уголок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757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Home\Desktop\1614792486_38-p-fon-dlya-detskikh-foto-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48" y="-261409"/>
            <a:ext cx="9492546" cy="711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514" y="1357502"/>
            <a:ext cx="3554687" cy="47406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10069" y="52470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Уголок дежурства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60848"/>
            <a:ext cx="4447741" cy="33339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5873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Home\Desktop\1614792486_38-p-fon-dlya-detskikh-foto-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874"/>
            <a:ext cx="9492546" cy="711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ome\Pictures\IMG_23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87587" y="1772342"/>
            <a:ext cx="4539430" cy="34026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2483768" y="548680"/>
            <a:ext cx="1830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Уголок природы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309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Home\Desktop\1614792486_38-p-fon-dlya-detskikh-foto-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874"/>
            <a:ext cx="9492546" cy="711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908720"/>
            <a:ext cx="3621955" cy="4831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11760" y="243539"/>
            <a:ext cx="2612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Математический уголок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982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Home\Desktop\1614792486_38-p-fon-dlya-detskikh-foto-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874"/>
            <a:ext cx="9492546" cy="711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474" y="3489830"/>
            <a:ext cx="2064191" cy="275380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3049" y="4013834"/>
            <a:ext cx="2166566" cy="16240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338" y="2261355"/>
            <a:ext cx="2487617" cy="331869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762" y="411792"/>
            <a:ext cx="2487617" cy="33186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06064"/>
            <a:ext cx="2109788" cy="28146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95636" y="425585"/>
            <a:ext cx="3176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Уголок сюжетно- ролевых игр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299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Home\Desktop\1614792486_38-p-fon-dlya-detskikh-foto-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874"/>
            <a:ext cx="9492546" cy="711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00808"/>
            <a:ext cx="5629275" cy="42195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2555776" y="692696"/>
            <a:ext cx="221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Театральный уголок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7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Home\Desktop\1614792486_38-p-fon-dlya-detskikh-foto-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658" y="0"/>
            <a:ext cx="9492546" cy="711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539" y="1378763"/>
            <a:ext cx="3770395" cy="50271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68909" y="446987"/>
            <a:ext cx="1734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Речевой уголок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501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Home\Desktop\1614792486_38-p-fon-dlya-detskikh-foto-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874"/>
            <a:ext cx="9492546" cy="711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235270"/>
            <a:ext cx="3380660" cy="4509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55776" y="548680"/>
            <a:ext cx="1635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Уголок отдыха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08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Home\Desktop\1614792486_38-p-fon-dlya-detskikh-foto-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69874"/>
            <a:ext cx="9492546" cy="711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689450"/>
            <a:ext cx="3527051" cy="47011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67744" y="548680"/>
            <a:ext cx="1371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Уголок ПДД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872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Home\Desktop\1614792486_38-p-fon-dlya-detskikh-foto-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206003"/>
            <a:ext cx="9492546" cy="711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804885"/>
            <a:ext cx="3384376" cy="45119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11760" y="548680"/>
            <a:ext cx="1879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Книжный уголок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1301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32</Words>
  <Application>Microsoft Office PowerPoint</Application>
  <PresentationFormat>Экран (4:3)</PresentationFormat>
  <Paragraphs>13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RePack by Diakov</cp:lastModifiedBy>
  <cp:revision>11</cp:revision>
  <dcterms:modified xsi:type="dcterms:W3CDTF">2022-12-07T13:41:19Z</dcterms:modified>
</cp:coreProperties>
</file>