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64" autoAdjust="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FA65DE-7E36-493E-A7E1-64DF69E6B8BA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96CCEFC-0B57-414A-9A1B-E4A5571D49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764704"/>
            <a:ext cx="7056784" cy="2088232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>
                <a:solidFill>
                  <a:schemeClr val="tx2"/>
                </a:solidFill>
              </a:rPr>
              <a:t>Исследовательская деятельность</a:t>
            </a:r>
            <a:r>
              <a:rPr lang="ru-RU" sz="4800" i="1" dirty="0" smtClean="0">
                <a:solidFill>
                  <a:srgbClr val="C00000"/>
                </a:solidFill>
              </a:rPr>
              <a:t/>
            </a:r>
            <a:br>
              <a:rPr lang="ru-RU" sz="4800" i="1" dirty="0" smtClean="0">
                <a:solidFill>
                  <a:srgbClr val="C00000"/>
                </a:solidFill>
              </a:rPr>
            </a:br>
            <a:r>
              <a:rPr lang="ru-RU" sz="4800" i="1" dirty="0" smtClean="0">
                <a:solidFill>
                  <a:srgbClr val="C00000"/>
                </a:solidFill>
              </a:rPr>
              <a:t>«Теплопроводность металла»</a:t>
            </a:r>
            <a:endParaRPr lang="ru-RU" sz="4800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3933056"/>
            <a:ext cx="4176464" cy="109614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Подготовил: Шадрин Артем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78" y="2924944"/>
            <a:ext cx="3926544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5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556792"/>
            <a:ext cx="7380808" cy="4569371"/>
          </a:xfrm>
        </p:spPr>
        <p:txBody>
          <a:bodyPr/>
          <a:lstStyle/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333333"/>
                </a:solidFill>
                <a:latin typeface="Helvetica"/>
                <a:ea typeface="Times New Roman"/>
              </a:rPr>
              <a:t>Процесс </a:t>
            </a: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</a:rPr>
              <a:t>теплопроводности 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– это процесс </a:t>
            </a:r>
            <a:endParaRPr lang="ru-RU" dirty="0" smtClean="0">
              <a:solidFill>
                <a:srgbClr val="333333"/>
              </a:solidFill>
              <a:latin typeface="Helvetica"/>
              <a:ea typeface="Times New Roman"/>
            </a:endParaRPr>
          </a:p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</a:rPr>
              <a:t>передачи 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энергии от одной частицы к другой, </a:t>
            </a:r>
            <a:endParaRPr lang="ru-RU" dirty="0" smtClean="0">
              <a:solidFill>
                <a:srgbClr val="333333"/>
              </a:solidFill>
              <a:latin typeface="Helvetica"/>
              <a:ea typeface="Times New Roman"/>
            </a:endParaRPr>
          </a:p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</a:rPr>
              <a:t>расположенных 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близко  друг от друга 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У металлов теплопроводность выше, так как </a:t>
            </a:r>
            <a:endParaRPr lang="ru-RU" dirty="0" smtClean="0">
              <a:solidFill>
                <a:srgbClr val="333333"/>
              </a:solidFill>
              <a:latin typeface="Helvetica"/>
              <a:ea typeface="Times New Roman"/>
            </a:endParaRPr>
          </a:p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</a:rPr>
              <a:t>частицы 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расположены близко друг к другу. 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lnSpc>
                <a:spcPts val="1890"/>
              </a:lnSpc>
              <a:spcBef>
                <a:spcPts val="1500"/>
              </a:spcBef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</a:rPr>
              <a:t>      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lvl="0" indent="-274320">
              <a:lnSpc>
                <a:spcPts val="1890"/>
              </a:lnSpc>
              <a:spcBef>
                <a:spcPts val="1500"/>
              </a:spcBef>
            </a:pPr>
            <a:r>
              <a:rPr lang="ru-RU" sz="2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Вывод</a:t>
            </a:r>
            <a:r>
              <a:rPr lang="ru-RU" sz="2800" dirty="0">
                <a:solidFill>
                  <a:srgbClr val="073E87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73E87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005263"/>
            <a:ext cx="5456238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76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764704"/>
            <a:ext cx="7308800" cy="53614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268538"/>
            <a:ext cx="191293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623" y="2877851"/>
            <a:ext cx="19272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503" y="2239194"/>
            <a:ext cx="17145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94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1124744"/>
            <a:ext cx="6732736" cy="324036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356992"/>
            <a:ext cx="4924037" cy="27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7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5661247"/>
            <a:ext cx="7452816" cy="464915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Галилео Галилей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92609"/>
            <a:ext cx="8219256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80330"/>
            <a:ext cx="4248472" cy="500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65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132856"/>
            <a:ext cx="7848871" cy="3993307"/>
          </a:xfrm>
        </p:spPr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2400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Добыча железной </a:t>
            </a:r>
            <a:r>
              <a:rPr lang="ru-RU" sz="24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руды</a:t>
            </a:r>
            <a:br>
              <a:rPr lang="ru-RU" sz="24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90020"/>
            <a:ext cx="4907665" cy="230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90020"/>
            <a:ext cx="3439953" cy="230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1088"/>
            <a:ext cx="311626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102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2700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Металлы делают на металлургическом заводе</a:t>
            </a:r>
            <a:r>
              <a:rPr lang="ru-RU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81224"/>
            <a:ext cx="3168402" cy="3075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76582"/>
            <a:ext cx="3431410" cy="288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006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340768"/>
            <a:ext cx="7740849" cy="11521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Аллюминий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Медь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98" y="3140968"/>
            <a:ext cx="3938711" cy="2628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236" y="2852936"/>
            <a:ext cx="3115851" cy="289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68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2672853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533" y="620688"/>
            <a:ext cx="2773362" cy="167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" y="2699420"/>
            <a:ext cx="27432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84" y="2631680"/>
            <a:ext cx="2773362" cy="1811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25144"/>
            <a:ext cx="1927225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533" y="4816425"/>
            <a:ext cx="2179637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0511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692697"/>
            <a:ext cx="1872208" cy="5433466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 опыт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92696"/>
            <a:ext cx="5400600" cy="5578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388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8328"/>
            <a:ext cx="7931224" cy="7144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опыт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3897038" cy="49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96752"/>
            <a:ext cx="3744416" cy="484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8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962534" cy="72008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 опыт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772816"/>
            <a:ext cx="416662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72816"/>
            <a:ext cx="396044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956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36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Исследовательская деятельность «Теплопроводность металла»</vt:lpstr>
      <vt:lpstr>Презентация PowerPoint</vt:lpstr>
      <vt:lpstr>Добыча железной руды </vt:lpstr>
      <vt:lpstr> Металлы делают на металлургическом заводе.</vt:lpstr>
      <vt:lpstr>Презентация PowerPoint</vt:lpstr>
      <vt:lpstr>Презентация PowerPoint</vt:lpstr>
      <vt:lpstr>Презентация PowerPoint</vt:lpstr>
      <vt:lpstr>2 опыт</vt:lpstr>
      <vt:lpstr>3 опыт</vt:lpstr>
      <vt:lpstr>Вывод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2021-11-16T11:29:01Z</dcterms:created>
  <dcterms:modified xsi:type="dcterms:W3CDTF">2021-11-16T13:26:11Z</dcterms:modified>
</cp:coreProperties>
</file>