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5" r:id="rId12"/>
    <p:sldId id="2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6D84-6DB5-4510-A53C-CB57AA920AD7}" type="datetimeFigureOut">
              <a:rPr lang="ru-RU" smtClean="0"/>
              <a:t>вт 16.11.21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98FD-60E9-4391-924A-11A9ED527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989453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6D84-6DB5-4510-A53C-CB57AA920AD7}" type="datetimeFigureOut">
              <a:rPr lang="ru-RU" smtClean="0"/>
              <a:t>вт 16.11.21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98FD-60E9-4391-924A-11A9ED527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491192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6D84-6DB5-4510-A53C-CB57AA920AD7}" type="datetimeFigureOut">
              <a:rPr lang="ru-RU" smtClean="0"/>
              <a:t>вт 16.11.21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98FD-60E9-4391-924A-11A9ED527D0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8866079"/>
      </p:ext>
    </p:extLst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6D84-6DB5-4510-A53C-CB57AA920AD7}" type="datetimeFigureOut">
              <a:rPr lang="ru-RU" smtClean="0"/>
              <a:t>вт 16.11.21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98FD-60E9-4391-924A-11A9ED527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574894"/>
      </p:ext>
    </p:extLst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6D84-6DB5-4510-A53C-CB57AA920AD7}" type="datetimeFigureOut">
              <a:rPr lang="ru-RU" smtClean="0"/>
              <a:t>вт 16.11.21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98FD-60E9-4391-924A-11A9ED527D0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8401488"/>
      </p:ext>
    </p:extLst>
  </p:cSld>
  <p:clrMapOvr>
    <a:masterClrMapping/>
  </p:clrMapOvr>
  <p:transition spd="slow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6D84-6DB5-4510-A53C-CB57AA920AD7}" type="datetimeFigureOut">
              <a:rPr lang="ru-RU" smtClean="0"/>
              <a:t>вт 16.11.21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98FD-60E9-4391-924A-11A9ED527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968244"/>
      </p:ext>
    </p:extLst>
  </p:cSld>
  <p:clrMapOvr>
    <a:masterClrMapping/>
  </p:clrMapOvr>
  <p:transition spd="slow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6D84-6DB5-4510-A53C-CB57AA920AD7}" type="datetimeFigureOut">
              <a:rPr lang="ru-RU" smtClean="0"/>
              <a:t>вт 16.11.21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98FD-60E9-4391-924A-11A9ED527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810681"/>
      </p:ext>
    </p:extLst>
  </p:cSld>
  <p:clrMapOvr>
    <a:masterClrMapping/>
  </p:clrMapOvr>
  <p:transition spd="slow"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6D84-6DB5-4510-A53C-CB57AA920AD7}" type="datetimeFigureOut">
              <a:rPr lang="ru-RU" smtClean="0"/>
              <a:t>вт 16.11.21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98FD-60E9-4391-924A-11A9ED527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987273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6D84-6DB5-4510-A53C-CB57AA920AD7}" type="datetimeFigureOut">
              <a:rPr lang="ru-RU" smtClean="0"/>
              <a:t>вт 16.11.21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98FD-60E9-4391-924A-11A9ED527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486249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6D84-6DB5-4510-A53C-CB57AA920AD7}" type="datetimeFigureOut">
              <a:rPr lang="ru-RU" smtClean="0"/>
              <a:t>вт 16.11.21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98FD-60E9-4391-924A-11A9ED527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6656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6D84-6DB5-4510-A53C-CB57AA920AD7}" type="datetimeFigureOut">
              <a:rPr lang="ru-RU" smtClean="0"/>
              <a:t>вт 16.11.21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98FD-60E9-4391-924A-11A9ED527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263975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6D84-6DB5-4510-A53C-CB57AA920AD7}" type="datetimeFigureOut">
              <a:rPr lang="ru-RU" smtClean="0"/>
              <a:t>вт 16.11.21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98FD-60E9-4391-924A-11A9ED527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960151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6D84-6DB5-4510-A53C-CB57AA920AD7}" type="datetimeFigureOut">
              <a:rPr lang="ru-RU" smtClean="0"/>
              <a:t>вт 16.11.21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98FD-60E9-4391-924A-11A9ED527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363705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6D84-6DB5-4510-A53C-CB57AA920AD7}" type="datetimeFigureOut">
              <a:rPr lang="ru-RU" smtClean="0"/>
              <a:t>вт 16.11.21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98FD-60E9-4391-924A-11A9ED527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558636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6D84-6DB5-4510-A53C-CB57AA920AD7}" type="datetimeFigureOut">
              <a:rPr lang="ru-RU" smtClean="0"/>
              <a:t>вт 16.11.21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98FD-60E9-4391-924A-11A9ED527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206638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6D84-6DB5-4510-A53C-CB57AA920AD7}" type="datetimeFigureOut">
              <a:rPr lang="ru-RU" smtClean="0"/>
              <a:t>вт 16.11.21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98FD-60E9-4391-924A-11A9ED527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974759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86D84-6DB5-4510-A53C-CB57AA920AD7}" type="datetimeFigureOut">
              <a:rPr lang="ru-RU" smtClean="0"/>
              <a:t>вт 16.11.21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88598FD-60E9-4391-924A-11A9ED527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67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wheel spokes="1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2914" y="341194"/>
            <a:ext cx="11307650" cy="1313644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автономное дошкольное образовательное учреждение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 « Теремок» п. Селенгинск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«Кабанский район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Республики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Бурятия</a:t>
            </a:r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5155" y="1906073"/>
            <a:ext cx="11114466" cy="4662152"/>
          </a:xfrm>
        </p:spPr>
        <p:txBody>
          <a:bodyPr>
            <a:normAutofit/>
          </a:bodyPr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  <a:p>
            <a:pPr algn="ctr"/>
            <a:r>
              <a:rPr lang="ru-RU" sz="4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«Чудо – Апельсин»</a:t>
            </a:r>
          </a:p>
          <a:p>
            <a:endParaRPr lang="ru-RU" sz="2600" b="1" dirty="0">
              <a:solidFill>
                <a:schemeClr val="tx1"/>
              </a:solidFill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воспитанник подготовительной группы «Гномики»   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Рыков Семён 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Рыкова Мария Алексеевна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днс\Downloads\ñ†ð¸ñ‚ñ€ñƒcoð²ñ‹ðµ-ñ„ñ€ñƒðºñ‚ñ‹-ðºð»ðµð¼ðµð½ñ‚ð¸ð½ð°-ð½ð°-ð±ðµð»ð¸ð·ð½ðµ-ðºñ€ñƒð¿ð½ñ‹ð¹-ð¿ð»ð°ð½-ñ†ð¸ñ‚ñ€ñƒcoð²ñ‹ñ…-1392507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17" y="4055016"/>
            <a:ext cx="2929719" cy="22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0941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1140593" cy="1320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Планы на будущее: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днс\Downloads\8221e1b9302eea707c9c92b394ff3e3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110" y="2133600"/>
            <a:ext cx="5445457" cy="3707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94304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960484" cy="69272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99881" y="1499291"/>
            <a:ext cx="609600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В Китае говорят, что апельсин приносит счастье!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Я желаю всем побольше счастливых моментов в жизни: кушайте апельсины!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 descr="C:\Users\днс\Downloads\shutterstock_6910643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83" y="2458510"/>
            <a:ext cx="6313795" cy="421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5774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4861" y="997527"/>
            <a:ext cx="8596668" cy="4336473"/>
          </a:xfrm>
          <a:scene3d>
            <a:camera prst="perspectiveContrastingRightFacing"/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7580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1029562" cy="13208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Актуальность.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Осенью очень важно поддерживать свой организм и кушать витамины для того, чтобы не болеть простудой и гриппом.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можно больше узнать информации об апельсине.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Узнать откуда взялся апельсин?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Из результатов опытов узнать из чего состоит апельсин, плавучесть апельсинов, имеет ли апельсиновая кожура эфирные масла?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Является ли апельсин полезным фруктом? 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9208394" y="6606862"/>
            <a:ext cx="65607" cy="9015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3708438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670" y="519447"/>
            <a:ext cx="11088710" cy="1320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 апельсины или вредны?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8" y="1296566"/>
            <a:ext cx="10367492" cy="538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625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875015" cy="91010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Родиной апельсина считается Китай!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660" y="1418466"/>
            <a:ext cx="8680360" cy="533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298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1 опыт: «Апельсин и вода»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80554">
            <a:off x="375473" y="1547998"/>
            <a:ext cx="2990273" cy="29902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64181" y="1436022"/>
            <a:ext cx="3180082" cy="31800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69698">
            <a:off x="8671328" y="1273583"/>
            <a:ext cx="3013364" cy="30133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55872" y="3844636"/>
            <a:ext cx="3013364" cy="30133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70018" y="3941619"/>
            <a:ext cx="2777836" cy="277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557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905066" cy="80356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Выжимаем сок из апельсина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68498">
            <a:off x="477983" y="1482437"/>
            <a:ext cx="3449782" cy="34497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82805">
            <a:off x="8419177" y="1668257"/>
            <a:ext cx="3294928" cy="32949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34021" y="1551708"/>
            <a:ext cx="2791691" cy="27916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84300" y="3919411"/>
            <a:ext cx="2874818" cy="28748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56417" y="3892316"/>
            <a:ext cx="2938589" cy="293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795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1057466" cy="87283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опыт: «Свеча и апельсиновые корки»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0133" y="1210733"/>
            <a:ext cx="3520593" cy="35205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67009">
            <a:off x="7283135" y="1562102"/>
            <a:ext cx="4565073" cy="45650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89561" y="2561307"/>
            <a:ext cx="4116584" cy="411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798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1140593" cy="1320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апельсина можно бороться с простудой и гриппом!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1" y="2258292"/>
            <a:ext cx="5056232" cy="33750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81" y="2110647"/>
            <a:ext cx="7134246" cy="474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118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960484" cy="69272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Аллергическая реакция на цитрусовые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2" y="1525505"/>
            <a:ext cx="11083636" cy="513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417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245</TotalTime>
  <Words>98</Words>
  <Application>Microsoft Office PowerPoint</Application>
  <PresentationFormat>Широкоэкранный</PresentationFormat>
  <Paragraphs>20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 3</vt:lpstr>
      <vt:lpstr>Аспект</vt:lpstr>
      <vt:lpstr>     Муниципальное автономное дошкольное образовательное учреждение  детский сад « Теремок» п. Селенгинск  МО «Кабанский район» Республики Бурятия </vt:lpstr>
      <vt:lpstr>Актуальность. Осенью очень важно поддерживать свой организм и кушать витамины для того, чтобы не болеть простудой и гриппом.   Цель: как можно больше узнать информации об апельсине.  Задачи: - Узнать откуда взялся апельсин? - Из результатов опытов узнать из чего состоит апельсин, плавучесть апельсинов, имеет ли апельсиновая кожура эфирные масла? - Является ли апельсин полезным фруктом?  </vt:lpstr>
      <vt:lpstr>Гипотеза: Полезны апельсины или вредны?</vt:lpstr>
      <vt:lpstr>Родиной апельсина считается Китай!</vt:lpstr>
      <vt:lpstr>        1 опыт: «Апельсин и вода»</vt:lpstr>
      <vt:lpstr>Выжимаем сок из апельсина</vt:lpstr>
      <vt:lpstr>2 опыт: «Свеча и апельсиновые корки»</vt:lpstr>
      <vt:lpstr>С помощью апельсина можно бороться с простудой и гриппом!</vt:lpstr>
      <vt:lpstr>Аллергическая реакция на цитрусовые</vt:lpstr>
      <vt:lpstr>Планы на будущее:</vt:lpstr>
      <vt:lpstr>Заключение</vt:lpstr>
      <vt:lpstr>  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 Дошкольное Образовательное Учреждение детский сад «Теремок» п.Селенгинск МО «Кабанский район» Республика Бурятия</dc:title>
  <dc:creator>Пользователь</dc:creator>
  <cp:lastModifiedBy>Пользователь</cp:lastModifiedBy>
  <cp:revision>9</cp:revision>
  <dcterms:created xsi:type="dcterms:W3CDTF">2021-11-14T11:30:12Z</dcterms:created>
  <dcterms:modified xsi:type="dcterms:W3CDTF">2021-11-16T13:17:17Z</dcterms:modified>
</cp:coreProperties>
</file>