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2FC38-05F1-4D0C-8CD8-1220FF9A01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2787-F2F7-49DF-BF4D-D983E7D1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7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2787-F2F7-49DF-BF4D-D983E7D1CE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0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6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5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3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637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1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3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3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2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93AA-0C4C-46CC-AEA0-92A13D161E1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155857E-8E13-46C2-B057-950B9B952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Научно-исследовательский проект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"Красная книга"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Суворова Даша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Группа «Звездочка»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Поспелова Н.В.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609"/>
            <a:ext cx="8596668" cy="180379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Экспериментальная деятельность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Оценка влияния </a:t>
            </a:r>
            <a:r>
              <a:rPr lang="ru-RU" dirty="0" err="1">
                <a:solidFill>
                  <a:srgbClr val="FF0000"/>
                </a:solidFill>
              </a:rPr>
              <a:t>разлившейся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>
                <a:solidFill>
                  <a:srgbClr val="FF0000"/>
                </a:solidFill>
              </a:rPr>
              <a:t>«нефти» или «машинного масла»</a:t>
            </a:r>
            <a:r>
              <a:rPr lang="ru-RU" dirty="0">
                <a:solidFill>
                  <a:srgbClr val="FF0000"/>
                </a:solidFill>
              </a:rPr>
              <a:t> на </a:t>
            </a:r>
            <a:r>
              <a:rPr lang="ru-RU" dirty="0" smtClean="0">
                <a:solidFill>
                  <a:srgbClr val="FF0000"/>
                </a:solidFill>
              </a:rPr>
              <a:t>животных.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3717"/>
            <a:ext cx="7777349" cy="525428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>
                <a:solidFill>
                  <a:schemeClr val="tx1"/>
                </a:solidFill>
              </a:rPr>
              <a:t>всех зверей есть кожа (покрытая или не покрытая шерстью, поэтому для того чтобы проверить влияние разлива нефти на зверей, я нанесла небольшое количество масла на открытый участок кожи на своей руке. На коже образовалась блестящая жирная пленка, масло попало в поры. Смыть загрязнение без одной водой не получилось. Мне пришлось взять мыло.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Кожа зверей может впитать нефть. Большинство зверей покрыты мехом.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Я опустила кусочек меха в масляную пленку. Потом попробовала отмыть мех. Простой водой у меня ничего не получилось.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 ведь в природе у животных нет мыла или порошка.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Мех слипается и не отмывается водой. Животные начинают чистить свой мех, вылизывая его. Значит, они могут отравиться.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/>
          <a:stretch/>
        </p:blipFill>
        <p:spPr>
          <a:xfrm>
            <a:off x="8270051" y="1472540"/>
            <a:ext cx="3910515" cy="35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27478" cy="1320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Вывод:</a:t>
            </a:r>
            <a:r>
              <a:rPr lang="ru-RU" sz="2000" dirty="0">
                <a:solidFill>
                  <a:srgbClr val="FF0000"/>
                </a:solidFill>
              </a:rPr>
              <a:t> Чем же мы с вами можем помочь редким растениям и животным</a:t>
            </a:r>
            <a:r>
              <a:rPr lang="ru-RU" sz="2000" dirty="0" smtClean="0">
                <a:solidFill>
                  <a:srgbClr val="FF0000"/>
                </a:solidFill>
              </a:rPr>
              <a:t>?  </a:t>
            </a:r>
            <a:r>
              <a:rPr lang="ru-RU" sz="2000" dirty="0">
                <a:solidFill>
                  <a:srgbClr val="FF0000"/>
                </a:solidFill>
              </a:rPr>
              <a:t>Охранять и беречь их, чтобы они не исчезли. И тогда наша Земля будет добрым и </a:t>
            </a:r>
            <a:r>
              <a:rPr lang="ru-RU" sz="2000" b="1" dirty="0">
                <a:solidFill>
                  <a:srgbClr val="FF0000"/>
                </a:solidFill>
              </a:rPr>
              <a:t>красивым</a:t>
            </a:r>
            <a:r>
              <a:rPr lang="ru-RU" sz="2000" dirty="0">
                <a:solidFill>
                  <a:srgbClr val="FF0000"/>
                </a:solidFill>
              </a:rPr>
              <a:t> домом для всех людей, для всех животных, для всех растений.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Я многое узнала. Ребятам из своей группы, предлагаю </a:t>
            </a:r>
            <a:r>
              <a:rPr lang="ru-RU" sz="2000" dirty="0" smtClean="0">
                <a:solidFill>
                  <a:srgbClr val="FF0000"/>
                </a:solidFill>
              </a:rPr>
              <a:t>дополнить </a:t>
            </a:r>
            <a:r>
              <a:rPr lang="ru-RU" sz="2000" b="1" dirty="0">
                <a:solidFill>
                  <a:srgbClr val="FF0000"/>
                </a:solidFill>
              </a:rPr>
              <a:t>Красную </a:t>
            </a:r>
            <a:r>
              <a:rPr lang="ru-RU" sz="2000" b="1" dirty="0" smtClean="0">
                <a:solidFill>
                  <a:srgbClr val="FF0000"/>
                </a:solidFill>
              </a:rPr>
              <a:t>книгу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Мы подберем цветные </a:t>
            </a:r>
            <a:r>
              <a:rPr lang="ru-RU" sz="2000" b="1" dirty="0">
                <a:solidFill>
                  <a:srgbClr val="FF0000"/>
                </a:solidFill>
              </a:rPr>
              <a:t>странички для нее</a:t>
            </a:r>
            <a:r>
              <a:rPr lang="ru-RU" sz="2000" dirty="0">
                <a:solidFill>
                  <a:srgbClr val="FF0000"/>
                </a:solidFill>
              </a:rPr>
              <a:t>, а когда мы будем узнавать об редких растениях или животных, мы будем заполнять её.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8" y="2674962"/>
            <a:ext cx="5084731" cy="374693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70" y="3248167"/>
            <a:ext cx="6688048" cy="3316405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Спасибо</a:t>
            </a:r>
            <a:r>
              <a:rPr lang="ru-RU" sz="8000" dirty="0" smtClean="0">
                <a:solidFill>
                  <a:srgbClr val="FF0000"/>
                </a:solidFill>
              </a:rPr>
              <a:t> за внимание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0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660"/>
            <a:ext cx="8596668" cy="168474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Мы любим посещать краеведческий музей нашего детского сада.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Нам наши воспитатели </a:t>
            </a:r>
            <a:r>
              <a:rPr lang="ru-RU" sz="2000" dirty="0" smtClean="0">
                <a:solidFill>
                  <a:srgbClr val="FF0000"/>
                </a:solidFill>
              </a:rPr>
              <a:t>рассказывали о природе Бурятии,  </a:t>
            </a:r>
            <a:r>
              <a:rPr lang="ru-RU" sz="2000" dirty="0">
                <a:solidFill>
                  <a:srgbClr val="FF0000"/>
                </a:solidFill>
              </a:rPr>
              <a:t>о озере Байкал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>
                <a:solidFill>
                  <a:srgbClr val="FF0000"/>
                </a:solidFill>
              </a:rPr>
              <a:t> Природа – это наш родной край, земля, которая нас растит и кормит. Чтобы </a:t>
            </a:r>
            <a:r>
              <a:rPr lang="ru-RU" sz="2000" dirty="0" smtClean="0">
                <a:solidFill>
                  <a:srgbClr val="FF0000"/>
                </a:solidFill>
              </a:rPr>
              <a:t>научиться </a:t>
            </a:r>
            <a:r>
              <a:rPr lang="ru-RU" sz="2000" dirty="0">
                <a:solidFill>
                  <a:srgbClr val="FF0000"/>
                </a:solidFill>
              </a:rPr>
              <a:t>понимать природу, чувствовать ее красоту, беречь ее богатства, </a:t>
            </a:r>
            <a:r>
              <a:rPr lang="ru-RU" sz="2000" dirty="0" smtClean="0">
                <a:solidFill>
                  <a:srgbClr val="FF0000"/>
                </a:solidFill>
              </a:rPr>
              <a:t>нужно привлечь внимание.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827"/>
            <a:ext cx="4249003" cy="3186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07" y="1536924"/>
            <a:ext cx="4238893" cy="31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7600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03" y="3990109"/>
            <a:ext cx="3675797" cy="26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14149"/>
            <a:ext cx="3854528" cy="4490113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Актуальность: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Есть </a:t>
            </a:r>
            <a:r>
              <a:rPr lang="ru-RU" sz="2200" dirty="0">
                <a:solidFill>
                  <a:srgbClr val="FF0000"/>
                </a:solidFill>
              </a:rPr>
              <a:t>одна планета-сад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В этом космосе холодном.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Только здесь леса шумят,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Птиц скликая перелётных,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Лишь на ней одной цветут,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Ландыши в траве зелёной,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И стрекозы только тут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В речку смотрят удивлённо.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Береги свою планету –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Ведь другой, похожей, нету!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60461" y="528572"/>
            <a:ext cx="5147814" cy="5981410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Проблема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Недостаточный уровень знаний детей о </a:t>
            </a:r>
            <a:r>
              <a:rPr lang="ru-RU" b="1" dirty="0">
                <a:solidFill>
                  <a:schemeClr val="tx1"/>
                </a:solidFill>
              </a:rPr>
              <a:t>Красной Книге</a:t>
            </a:r>
            <a:r>
              <a:rPr lang="ru-RU" dirty="0">
                <a:solidFill>
                  <a:schemeClr val="tx1"/>
                </a:solidFill>
              </a:rPr>
              <a:t>, о животных, растениях, занесенных в нее. Мало информации о том, как мы можем сохранить и приумножить редкие виды животных и растений нашего края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Много животных, птиц и растений в Бурятии занесены в </a:t>
            </a: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Красную книгу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. Если люди, дети будут знать о редких видах растений и животных Бурятии, то возможно удастся предотвратить исчезновение некоторых видов растений и животных, сохранить природу родного края.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Любить природу может лишь тот человек, кто знает и понимает ее, кто глубоко чувствует и умеет восхищаться ею.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4531057"/>
            <a:ext cx="3854528" cy="21426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 современном мире быстро меняется экология, темпы развития общества, освоение новых территорий, что приводит к изменению жизни животного и растительного миров.</a:t>
            </a:r>
          </a:p>
        </p:txBody>
      </p:sp>
    </p:spTree>
    <p:extLst>
      <p:ext uri="{BB962C8B-B14F-4D97-AF65-F5344CB8AC3E}">
        <p14:creationId xmlns:p14="http://schemas.microsoft.com/office/powerpoint/2010/main" val="4996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Выяснить, что такое Красная книга?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чего она нужна?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08" y="2160588"/>
            <a:ext cx="6266328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Гипотеза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Красная книга нужна и необходима!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Красная книга - что это?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350057" cy="433574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Красная книга - это книга, в который занесены животные, растения и грибы, которые находятся под угрозой исчезновения и требуют защиты и охраны.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 Красной книге содержится перечень видов животных с их описанием, численностью, местом обитания, причинами вымирания, а также с тем, что нужно для сохранения вида.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Красной книгой было решено ее назвать, потому что красный цвет - символизирует сигнал опасности, тревоги, привлекает внимание. Первая книга </a:t>
            </a:r>
            <a:r>
              <a:rPr lang="ru-RU" sz="2400" dirty="0" smtClean="0">
                <a:solidFill>
                  <a:srgbClr val="FF0000"/>
                </a:solidFill>
              </a:rPr>
              <a:t>вышла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1963 году</a:t>
            </a:r>
            <a:r>
              <a:rPr lang="ru-RU" sz="2400" dirty="0">
                <a:solidFill>
                  <a:srgbClr val="FF0000"/>
                </a:solidFill>
              </a:rPr>
              <a:t>, она все время редактируется и список животных меняется.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Задачи: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- узнать, что такое Красная книга;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- узнать </a:t>
            </a:r>
            <a:r>
              <a:rPr lang="ru-RU" sz="2400" dirty="0">
                <a:solidFill>
                  <a:srgbClr val="FF0000"/>
                </a:solidFill>
              </a:rPr>
              <a:t>почему у Красной книге цветные страницы;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- выяснить ее необходимость.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2323"/>
            <a:ext cx="8596668" cy="43490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Красную книгу назвали Красной, потому что красный цвет, цвет опасности и предупреждения.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красной книге все животные, растения поделены на категории:</a:t>
            </a:r>
          </a:p>
          <a:p>
            <a:r>
              <a:rPr lang="ru-RU" dirty="0">
                <a:solidFill>
                  <a:schemeClr val="tx1"/>
                </a:solidFill>
              </a:rPr>
              <a:t>Все страницы Красной книги, конечно белые, но они взяты в рамочки, раскрашенные в разные цвета и это не просто так, у каждого цвета свое значение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09832"/>
            <a:ext cx="4072087" cy="3054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3402798"/>
            <a:ext cx="4612942" cy="3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423081"/>
            <a:ext cx="7260609" cy="150731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Экспериментальная деятельность 1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«Знакомство с животными и птицами, рыбами Бурятии и определить, каким цветом должна быть страница в Красной книге.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6815287" cy="44294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Цветная страница красной книги: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Страницы с описанием охраняемого вида (</a:t>
            </a:r>
            <a:r>
              <a:rPr lang="ru-RU" dirty="0">
                <a:solidFill>
                  <a:schemeClr val="tx1"/>
                </a:solidFill>
              </a:rPr>
              <a:t>животными и птицами, </a:t>
            </a:r>
            <a:r>
              <a:rPr lang="ru-RU" dirty="0" smtClean="0">
                <a:solidFill>
                  <a:schemeClr val="tx1"/>
                </a:solidFill>
              </a:rPr>
              <a:t>рыбами), цветной кружок – определенного цвета, клей – карандаш, клеенка, салфетка.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Знакомились с описанием животного и узнавали места его обитания и помещали под цветные страницы Красной книги.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Красные страницы – вид находится под угрозой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Жёлтые страницы – уязвимые виды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Белые страницы – редкие виды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Серые страницы – малоизученные виды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Зеленые страницы – восстановленные виды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69" y="0"/>
            <a:ext cx="3054727" cy="4067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2879678"/>
            <a:ext cx="2988096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Экспериментальная деятельность </a:t>
            </a:r>
            <a:r>
              <a:rPr lang="ru-RU" sz="3100" dirty="0" smtClean="0">
                <a:solidFill>
                  <a:srgbClr val="FF0000"/>
                </a:solidFill>
              </a:rPr>
              <a:t>2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«Имитация </a:t>
            </a:r>
            <a:r>
              <a:rPr lang="ru-RU" sz="3100" dirty="0">
                <a:solidFill>
                  <a:srgbClr val="FF0000"/>
                </a:solidFill>
              </a:rPr>
              <a:t>разлива нефти или машинного </a:t>
            </a:r>
            <a:r>
              <a:rPr lang="ru-RU" sz="3100" dirty="0" smtClean="0">
                <a:solidFill>
                  <a:srgbClr val="FF0000"/>
                </a:solidFill>
              </a:rPr>
              <a:t>масла».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203350" cy="38807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Налить </a:t>
            </a:r>
            <a:r>
              <a:rPr lang="ru-RU" dirty="0">
                <a:solidFill>
                  <a:schemeClr val="tx1"/>
                </a:solidFill>
              </a:rPr>
              <a:t>растительного масла в воду.</a:t>
            </a:r>
          </a:p>
          <a:p>
            <a:r>
              <a:rPr lang="ru-RU" dirty="0">
                <a:solidFill>
                  <a:schemeClr val="tx1"/>
                </a:solidFill>
              </a:rPr>
              <a:t>Масло растеклось по поверхности воды тонкой пленкой, через которую не проникает воздух и свет. Точно такой же какую образует в природе раз лившаяся нефть. Как вы думаешь, что станет с рыбами или с одним из млекопитающим в озере Байкал?</a:t>
            </a:r>
          </a:p>
          <a:p>
            <a:r>
              <a:rPr lang="ru-RU" dirty="0">
                <a:solidFill>
                  <a:schemeClr val="tx1"/>
                </a:solidFill>
              </a:rPr>
              <a:t>Так как в водоем не будет проникать свет и воздух, растения (водоросли), рыбы и животные погибнут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Также могут погибнуть и другие животные, которые приходят к этому источнику воды. Так ка они не могут попить чистой воды, а без воды животные и птицы погибают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4" y="46781"/>
            <a:ext cx="2751891" cy="3663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/>
          <a:stretch/>
        </p:blipFill>
        <p:spPr>
          <a:xfrm>
            <a:off x="7982732" y="4100975"/>
            <a:ext cx="3313217" cy="3024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-12467" r="25628" b="12467"/>
          <a:stretch/>
        </p:blipFill>
        <p:spPr>
          <a:xfrm>
            <a:off x="10348297" y="2160589"/>
            <a:ext cx="1843703" cy="18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609"/>
            <a:ext cx="8596668" cy="18037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Экспериментальная деятельность 3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Оценка влияния </a:t>
            </a:r>
            <a:r>
              <a:rPr lang="ru-RU" dirty="0" err="1">
                <a:solidFill>
                  <a:srgbClr val="FF0000"/>
                </a:solidFill>
              </a:rPr>
              <a:t>разлившейся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>
                <a:solidFill>
                  <a:srgbClr val="FF0000"/>
                </a:solidFill>
              </a:rPr>
              <a:t>«нефти</a:t>
            </a:r>
            <a:r>
              <a:rPr lang="ru-RU" i="1" dirty="0" smtClean="0">
                <a:solidFill>
                  <a:srgbClr val="FF0000"/>
                </a:solidFill>
              </a:rPr>
              <a:t>» или «машинного масла»</a:t>
            </a:r>
            <a:r>
              <a:rPr lang="ru-RU" dirty="0">
                <a:solidFill>
                  <a:srgbClr val="FF0000"/>
                </a:solidFill>
              </a:rPr>
              <a:t> на птиц.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215835" cy="4240211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Все птицы покрыты перьями. Я взяла перо птицы. Провела им несколько раз по масляному пятну. Красивое, пушистое и широкое, перо утратило свою форму, склеившись и вытянувшись вдоль стержня. Сможет ли после этого выжить птица? Без вмешательства человека нет.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При попадании масла у птицы склеиваются перья и не дает оттолкнуться от воздуха, птица не взлетит и станет добычей хищников. У птиц нарушается способность плавать и летать. В результате птица глубже погружается в воду и часто уже не может больше добывать себе пищу. Может погибнуть от голода.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t="-14372" r="16667" b="14372"/>
          <a:stretch/>
        </p:blipFill>
        <p:spPr>
          <a:xfrm>
            <a:off x="9274002" y="534388"/>
            <a:ext cx="2766950" cy="3488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8" r="18225" b="51688"/>
          <a:stretch/>
        </p:blipFill>
        <p:spPr>
          <a:xfrm>
            <a:off x="6893169" y="3851503"/>
            <a:ext cx="2704769" cy="30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31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549</Words>
  <Application>Microsoft Office PowerPoint</Application>
  <PresentationFormat>Широкоэкранный</PresentationFormat>
  <Paragraphs>46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Грань</vt:lpstr>
      <vt:lpstr>Научно-исследовательский проект "Красная книга"</vt:lpstr>
      <vt:lpstr>Мы любим посещать краеведческий музей нашего детского сада.  Нам наши воспитатели рассказывали о природе Бурятии,  о озере Байкал. Природа – это наш родной край, земля, которая нас растит и кормит. Чтобы научиться понимать природу, чувствовать ее красоту, беречь ее богатства, нужно привлечь внимание. </vt:lpstr>
      <vt:lpstr>Актуальность:  Есть одна планета-сад В этом космосе холодном. Только здесь леса шумят, Птиц скликая перелётных, Лишь на ней одной цветут, Ландыши в траве зелёной, И стрекозы только тут В речку смотрят удивлённо. Береги свою планету – Ведь другой, похожей, нету!   </vt:lpstr>
      <vt:lpstr>Цель: Выяснить, что такое Красная книга?  Для чего она нужна?</vt:lpstr>
      <vt:lpstr>Гипотеза Красная книга нужна и необходима! Красная книга - что это? </vt:lpstr>
      <vt:lpstr>Задачи: - узнать, что такое Красная книга; - узнать почему у Красной книге цветные страницы; - выяснить ее необходимость.</vt:lpstr>
      <vt:lpstr>Экспериментальная деятельность 1 «Знакомство с животными и птицами, рыбами Бурятии и определить, каким цветом должна быть страница в Красной книге.  </vt:lpstr>
      <vt:lpstr>Экспериментальная деятельность 2 «Имитация разлива нефти или машинного масла». </vt:lpstr>
      <vt:lpstr>Экспериментальная деятельность 3 Оценка влияния разлившейся «нефти» или «машинного масла» на птиц. </vt:lpstr>
      <vt:lpstr>Экспериментальная деятельность 4 Оценка влияния разлившейся «нефти» или «машинного масла» на животных.</vt:lpstr>
      <vt:lpstr>Вывод: Чем же мы с вами можем помочь редким растениям и животным?  Охранять и беречь их, чтобы они не исчезли. И тогда наша Земля будет добрым и красивым домом для всех людей, для всех животных, для всех растений. Я многое узнала. Ребятам из своей группы, предлагаю дополнить Красную книгу. Мы подберем цветные странички для нее, а когда мы будем узнавать об редких растениях или животных, мы будем заполнять её.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Научно-исследовательский проект "Красная книга"</dc:title>
  <dc:creator>Admin</dc:creator>
  <cp:lastModifiedBy>Admin</cp:lastModifiedBy>
  <cp:revision>26</cp:revision>
  <dcterms:created xsi:type="dcterms:W3CDTF">2022-11-18T07:07:40Z</dcterms:created>
  <dcterms:modified xsi:type="dcterms:W3CDTF">2022-11-21T06:33:26Z</dcterms:modified>
</cp:coreProperties>
</file>