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70" r:id="rId5"/>
    <p:sldId id="265" r:id="rId6"/>
    <p:sldId id="259" r:id="rId7"/>
    <p:sldId id="266" r:id="rId8"/>
    <p:sldId id="267" r:id="rId9"/>
    <p:sldId id="268" r:id="rId10"/>
    <p:sldId id="269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72784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495417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77407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354753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52128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77371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8517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88329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75908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56478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384191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045B-3908-49E3-B896-95BF54C6CE6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0066-E922-4339-86A8-8F6B58EE1C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3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697" y="0"/>
            <a:ext cx="1239169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6262" y="12389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АВТОНОМНОЕ ДОШКОЛЬНОЕ ОБРАЗОВАТЕЛЬНОЕ УЧРЕЖДЕНИЕ ДЕТСКИЙ САД  «ТЕРЕМОК» П.СЕЛЕНГИНСК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 «КАБАНСКИЙ РАЙОН» РЕСПУБЛИКИ БУРЯТИЯ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471" y="2540548"/>
            <a:ext cx="5073085" cy="32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331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453" y="0"/>
            <a:ext cx="941709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5130" y="1276837"/>
            <a:ext cx="71785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Подводя итоги можно сделать следующие выводы: проанализировав результаты всех этапов моего исследования, я пришла к выводу,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шоколад содержит больше полезных свойств.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Выдвинутая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 подтвердилась, что шоколад благотворно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влияет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 человека.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Поэтому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 дать всем совет: используйте шоколад в меру, и тогда он принесёт вам радость, бодрость, ясность ума, энергию и здоровье. Шоколад можно и нужно есть всем. Кушайте на здоровье.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617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1874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697" y="0"/>
            <a:ext cx="1239169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1411151"/>
            <a:ext cx="8523889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ts val="41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Шоколад.… Редко кто может с чистой совестью сказать, что совершенно равнодушен к шоколаду. Шоколад - любимое лакомство детей и взрослых.  Я очень люблю сладости, особенно шоколадные конфеты. Но мама говорит, что есть много шоколада вредно для здоровья, что от него портятся зубы, да и вообще ничего хорошего в нем нет.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Мне захотелось узнать, действительно ли шоколад приносит только вред. Еще мне было интересно узнать, как он появился у нас, из чего его изготавливают, какой бывает шоколад? Приносит шоколад вред или пользу нашему организму? Может быть, в шоколаде наоборот много полезного.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16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9503" y="1211547"/>
            <a:ext cx="9207062" cy="4789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темы: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шоколад один из популярных продуктов питания и чаще всего используется для приготовления десертов, кондитерских изделий.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я поставила перед собой цель: расширение знаний 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шоколаде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 его пользе и вреде для здоровья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человека.</a:t>
            </a:r>
            <a:endParaRPr lang="ru-RU" sz="1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бы достичь своей цели, мне пришлось решить следующие</a:t>
            </a: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задачи:</a:t>
            </a:r>
            <a:endParaRPr lang="ru-RU" sz="1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Познакомиться с историей происхождения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шоколада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Познакомиться с разными видами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шоколада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Изучить его полезные и негативные свойства.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Узнать мнение врачей о пользе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шоколада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Опыты и эксперименты 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шоколадом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Изготовление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шоколада в домашних условиях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</a:t>
            </a:r>
            <a:r>
              <a:rPr lang="ru-RU" sz="1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шоколад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 исследования: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сведения о шоколаде.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28600" algn="just">
              <a:lnSpc>
                <a:spcPct val="15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1.Анализ, обобщение информации.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2.Социологический опрос.3.Экспериментальная часть.</a:t>
            </a:r>
            <a:endParaRPr lang="ru-RU" sz="11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Гипотеза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Предполагаю, что шоколад приносит не только вред, но и пользу для здоровья человека.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009980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9503" y="1211547"/>
            <a:ext cx="78932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происхождения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шоколада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Шоколад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переводе с латинского языка означает «пища богов»,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где объектом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поклонения ацтеков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было шоколадное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дерево. Из его плодов они изготовляли чудесный напиток, который прибавлял им сил и поднимал настроение. У нас оно не растет, потому что очень холодно, а растет оно в Южной Америке. Плоды дерева какао называют какао-стручками. Если сорвать плод и разрезать его, то мы увидим семена и белую мякоть. Это бобы какао. Сначала бобы какао чистят и сушат, чтобы усилить аромат. Затем, обжаривают, перемалывают, превращая их в крупу. Далее крупа попадает в мельницу. Из мельницы сыплется не мука, а ползет масло. Почему так происходит? Потому, что из них выдавилось масло. А масло находится в семенах всех растений. Мы получили масло какао бобов, это один из основных продуктов, из которых состоит шоколад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детской энциклопедии я узнала, что для того, чтобы шоколад стал вкусным, в него добавляют сахар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Картинки по запросу какао бобы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2772" y="403335"/>
            <a:ext cx="3279228" cy="27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35491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998483"/>
            <a:ext cx="8534400" cy="47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9868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476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0" y="1422521"/>
            <a:ext cx="8460828" cy="359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Социологический опрос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начале своего исследования я решила провести дегустацию разных видов шоколада и опрос друзей, чтобы выяснить, как относятся к шоколаду и что знают о нем ребята из нашей группы.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результатам опроса я сделала вывод, что шоколад - любимое лакомство детей, но знают о нём мало, всем бы хотелось узнать о пользе и вреде шоколада, как откуда он к нам пришёл. Поэтому, я решила, исследовать данную тему и познакомить всех желающих с результатами моей работы.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05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1159" y="1121333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13" y="2142909"/>
            <a:ext cx="3305504" cy="2479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7972" y="974188"/>
            <a:ext cx="103316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Опыты и эксперименты с шоколадом                             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Опыт. №1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Свойства шоколада.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Влияние шоколада на настроение.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Свойства шоколада в воде.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Можно ли придать форму шоколаду? Если да, то как это можно сделать?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№5.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Шоколад может содержать воздух.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7648" y="2135990"/>
            <a:ext cx="2328042" cy="2586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730" y="2118638"/>
            <a:ext cx="2864702" cy="2527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505" y="4680387"/>
            <a:ext cx="2864702" cy="2046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89633" y="3018409"/>
            <a:ext cx="4519448" cy="25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063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453" y="0"/>
            <a:ext cx="94170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1673" y="1140952"/>
            <a:ext cx="5848652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 шоколада в домашних условиях.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32139" y="2568826"/>
            <a:ext cx="4475498" cy="2848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35723" y="2488774"/>
            <a:ext cx="4475498" cy="30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537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294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</cp:lastModifiedBy>
  <cp:revision>13</cp:revision>
  <dcterms:created xsi:type="dcterms:W3CDTF">2019-11-12T11:52:49Z</dcterms:created>
  <dcterms:modified xsi:type="dcterms:W3CDTF">2019-11-14T01:41:33Z</dcterms:modified>
</cp:coreProperties>
</file>