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78" r:id="rId8"/>
    <p:sldId id="275" r:id="rId9"/>
    <p:sldId id="276" r:id="rId10"/>
    <p:sldId id="277" r:id="rId11"/>
    <p:sldId id="263" r:id="rId12"/>
    <p:sldId id="264" r:id="rId13"/>
    <p:sldId id="271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Детям о ТЕРРОРИЗМЕ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7415242" cy="2071702"/>
          </a:xfrm>
        </p:spPr>
        <p:txBody>
          <a:bodyPr>
            <a:normAutofit/>
          </a:bodyPr>
          <a:lstStyle/>
          <a:p>
            <a:pPr algn="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677998" cy="62151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2" y="144462"/>
            <a:ext cx="8665663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1785918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 вскрывай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28596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 трогай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4678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 передвигай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3438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Сообщи полицейскому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00760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Сообщи водителю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58082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Сообщи продавцу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21442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Памятка ребёнку о безопасности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071546"/>
            <a:ext cx="8215338" cy="56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14290"/>
            <a:ext cx="8072494" cy="621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4143404" cy="581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285728"/>
            <a:ext cx="414768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объяснить детям, что такое терроризм?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Терроризм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– это совершение взрыва, поджога или иных действий создающих опасность гибели людей или других опасных последствий. </a:t>
            </a:r>
          </a:p>
          <a:p>
            <a:r>
              <a:rPr lang="ru-RU" b="1" dirty="0" smtClean="0"/>
              <a:t>Террористы – это л</a:t>
            </a:r>
            <a:r>
              <a:rPr lang="ru-RU" dirty="0" smtClean="0"/>
              <a:t>юди, которые совершают взрывы, захватывают заложников, ни щадя не женщин, ни детей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28604"/>
            <a:ext cx="86797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358246" cy="619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214290"/>
            <a:ext cx="5357850" cy="637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1" y="214290"/>
            <a:ext cx="868938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5786478" cy="641204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85728"/>
            <a:ext cx="5643602" cy="62984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786478" cy="639265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28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Детям о ТЕРРОРИЗМЕ</vt:lpstr>
      <vt:lpstr>Как объяснить детям, что такое терроризм?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Памятка ребёнку о безопасности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ТЕРРОРИЗМЕ</dc:title>
  <dc:creator>User</dc:creator>
  <cp:lastModifiedBy>RePack by Diakov</cp:lastModifiedBy>
  <cp:revision>19</cp:revision>
  <dcterms:created xsi:type="dcterms:W3CDTF">2019-04-24T04:44:12Z</dcterms:created>
  <dcterms:modified xsi:type="dcterms:W3CDTF">2022-09-06T13:30:30Z</dcterms:modified>
</cp:coreProperties>
</file>