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1"/>
  </p:notesMasterIdLst>
  <p:sldIdLst>
    <p:sldId id="280" r:id="rId2"/>
    <p:sldId id="281" r:id="rId3"/>
    <p:sldId id="259" r:id="rId4"/>
    <p:sldId id="282" r:id="rId5"/>
    <p:sldId id="258" r:id="rId6"/>
    <p:sldId id="283" r:id="rId7"/>
    <p:sldId id="284" r:id="rId8"/>
    <p:sldId id="285" r:id="rId9"/>
    <p:sldId id="261" r:id="rId10"/>
    <p:sldId id="265" r:id="rId11"/>
    <p:sldId id="268" r:id="rId12"/>
    <p:sldId id="272" r:id="rId13"/>
    <p:sldId id="273" r:id="rId14"/>
    <p:sldId id="274" r:id="rId15"/>
    <p:sldId id="275" r:id="rId16"/>
    <p:sldId id="278" r:id="rId17"/>
    <p:sldId id="279" r:id="rId18"/>
    <p:sldId id="276" r:id="rId19"/>
    <p:sldId id="28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723" autoAdjust="0"/>
  </p:normalViewPr>
  <p:slideViewPr>
    <p:cSldViewPr>
      <p:cViewPr varScale="1">
        <p:scale>
          <a:sx n="68" d="100"/>
          <a:sy n="68" d="100"/>
        </p:scale>
        <p:origin x="14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D54D5-0867-45ED-B4E4-CD378A16C9F1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ED015-0707-4EFD-8516-7A0F603CC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ED015-0707-4EFD-8516-7A0F603CC4E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763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4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341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733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36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3039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959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456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14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15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26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638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9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17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50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72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70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81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CAA66-A3E1-43EF-8E43-F87E99434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988840"/>
            <a:ext cx="7992888" cy="460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chemeClr val="tx1"/>
                </a:solidFill>
              </a:rPr>
              <a:t>Муниципальное Автономное Дошкольное Образовательное Учреждение Детский сад «Теремок» п. </a:t>
            </a:r>
            <a:r>
              <a:rPr lang="ru-RU" sz="2200" dirty="0" err="1">
                <a:solidFill>
                  <a:schemeClr val="tx1"/>
                </a:solidFill>
              </a:rPr>
              <a:t>Селенгинск</a:t>
            </a:r>
            <a:r>
              <a:rPr lang="ru-RU" sz="2200" dirty="0">
                <a:solidFill>
                  <a:schemeClr val="tx1"/>
                </a:solidFill>
              </a:rPr>
              <a:t> МО «Кабанский район» Республика Бурятия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9E3C3F-6D8D-46FE-A0F5-2089E904F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7704" y="2449488"/>
            <a:ext cx="4954250" cy="191346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Исследовательский проект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Бактерии друзья или враги?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7FC3F-0D90-4231-AFD7-91082BDDA5B2}"/>
              </a:ext>
            </a:extLst>
          </p:cNvPr>
          <p:cNvSpPr txBox="1"/>
          <p:nvPr/>
        </p:nvSpPr>
        <p:spPr>
          <a:xfrm>
            <a:off x="5039544" y="5301208"/>
            <a:ext cx="41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Автор: Вершинин Кирилл, 6 лет</a:t>
            </a:r>
          </a:p>
          <a:p>
            <a:pPr algn="ctr"/>
            <a:r>
              <a:rPr lang="ru-RU" sz="1400" dirty="0"/>
              <a:t>воспитанник старшей группы «Сказка»</a:t>
            </a:r>
          </a:p>
          <a:p>
            <a:pPr algn="ctr"/>
            <a:r>
              <a:rPr lang="ru-RU" sz="1400" dirty="0"/>
              <a:t>Руководитель: Пермякова Т.И.</a:t>
            </a:r>
          </a:p>
        </p:txBody>
      </p:sp>
    </p:spTree>
    <p:extLst>
      <p:ext uri="{BB962C8B-B14F-4D97-AF65-F5344CB8AC3E}">
        <p14:creationId xmlns:p14="http://schemas.microsoft.com/office/powerpoint/2010/main" val="2386615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ZX\Desktop\кирилл  микробы\20191016_164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34718" y="2619094"/>
            <a:ext cx="4400646" cy="314013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5B3961-265A-46A9-9BBA-B55EDCAF4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04664"/>
            <a:ext cx="2810791" cy="4400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EA6439-B658-4209-83E8-AE5F8185A9F5}"/>
              </a:ext>
            </a:extLst>
          </p:cNvPr>
          <p:cNvSpPr txBox="1"/>
          <p:nvPr/>
        </p:nvSpPr>
        <p:spPr>
          <a:xfrm>
            <a:off x="4860032" y="5229200"/>
            <a:ext cx="45790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также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посеил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их на питательную среду.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C8FC9-3412-4AD8-9481-15CDC7EFECBE}"/>
              </a:ext>
            </a:extLst>
          </p:cNvPr>
          <p:cNvSpPr txBox="1"/>
          <p:nvPr/>
        </p:nvSpPr>
        <p:spPr>
          <a:xfrm>
            <a:off x="140322" y="620688"/>
            <a:ext cx="4719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Помыл руки проточной водой, и взял с них 2-ую пробу.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295232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EA0095-A182-46BC-85FB-C06ACC776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12776"/>
            <a:ext cx="2990837" cy="4896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F4940-A63F-4B41-8AD8-1B28F62CAD6D}"/>
              </a:ext>
            </a:extLst>
          </p:cNvPr>
          <p:cNvSpPr txBox="1"/>
          <p:nvPr/>
        </p:nvSpPr>
        <p:spPr>
          <a:xfrm>
            <a:off x="4425973" y="476672"/>
            <a:ext cx="45790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посеил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их на питательную среду.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6008FD-B4C7-4FF9-B447-B9E21D111A92}"/>
              </a:ext>
            </a:extLst>
          </p:cNvPr>
          <p:cNvSpPr txBox="1"/>
          <p:nvPr/>
        </p:nvSpPr>
        <p:spPr>
          <a:xfrm>
            <a:off x="-252536" y="5295310"/>
            <a:ext cx="5845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Помыл руки с мылом, и снова взял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3-ю пробу с рук.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4125348" cy="542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5FBBBC-4EC5-4166-B21C-561D13A21784}"/>
              </a:ext>
            </a:extLst>
          </p:cNvPr>
          <p:cNvSpPr txBox="1"/>
          <p:nvPr/>
        </p:nvSpPr>
        <p:spPr>
          <a:xfrm>
            <a:off x="161424" y="2204864"/>
            <a:ext cx="46986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у меня получилось три пробы: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 грязных рук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 рук, помытых проточной водой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 рук, помытых мылом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4664"/>
            <a:ext cx="4118370" cy="581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FE29D9-F3D0-471A-A113-4AD01C6EAAA0}"/>
              </a:ext>
            </a:extLst>
          </p:cNvPr>
          <p:cNvSpPr txBox="1"/>
          <p:nvPr/>
        </p:nvSpPr>
        <p:spPr>
          <a:xfrm>
            <a:off x="198038" y="2627910"/>
            <a:ext cx="54019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положил все три пробы в темное место на 2 дня.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ZX\Desktop\кирилл  микробы\20191020_1248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71696" y="1869064"/>
            <a:ext cx="5418809" cy="36421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1124" y="2132856"/>
            <a:ext cx="45365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первой чашке выросло больше всего плесени, это говорит о том, что на грязных руках очень много разных бактерий.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D5B3D3-CD9A-4250-8C95-C14ABC987E42}"/>
              </a:ext>
            </a:extLst>
          </p:cNvPr>
          <p:cNvSpPr txBox="1"/>
          <p:nvPr/>
        </p:nvSpPr>
        <p:spPr>
          <a:xfrm>
            <a:off x="131124" y="260648"/>
            <a:ext cx="55356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вот что получилось через 2 дня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ZX\Desktop\кирилл  микробы\20191020_124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27735" y="1351261"/>
            <a:ext cx="5644008" cy="415547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1012954"/>
            <a:ext cx="40324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второй чашке выросло почти столько же плесени, это говорит о том, что мыть руки без мыла совсем не помогает избавиться от бактерий на коже рук.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ZX\Desktop\кирилл  микробы\20191020_124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76935" y="1396748"/>
            <a:ext cx="5716252" cy="38761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70889" y="1012954"/>
            <a:ext cx="41722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на третьей чашке  выросло совсем  мало плесени, это говорит о том, что после мытья рук большинство бактерий погибло. Выросли только хорошие. И если приглядеться, то видно, что у этой плесени цвет другой.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7307" y="1873985"/>
            <a:ext cx="3960440" cy="422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73985"/>
            <a:ext cx="4248472" cy="465313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коже, слизистых оболочках  помогают бороться с плохими бактериями, не дают им проникнуть внутрь организма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организма – например в кишечнике (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лактобактерии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бифидобактерии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помогают переваривать пищу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B4308D-5A2D-4FE5-BE35-9721C15216F6}"/>
              </a:ext>
            </a:extLst>
          </p:cNvPr>
          <p:cNvSpPr txBox="1"/>
          <p:nvPr/>
        </p:nvSpPr>
        <p:spPr>
          <a:xfrm>
            <a:off x="-160127" y="476672"/>
            <a:ext cx="95348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Другой цвет плесени еще раз подтверждает, что на нашей коже есть хорошие бактерии.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0930"/>
            <a:ext cx="6554867" cy="1524000"/>
          </a:xfrm>
        </p:spPr>
        <p:txBody>
          <a:bodyPr/>
          <a:lstStyle/>
          <a:p>
            <a:r>
              <a:rPr lang="ru-RU" dirty="0"/>
              <a:t>Заключение: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057400"/>
            <a:ext cx="7848872" cy="376767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два вида бактерий, одни «хорошие», которые помогают нашему организму, одни «плохие», которые при попадании в организм вызывают болезни;</a:t>
            </a:r>
          </a:p>
          <a:p>
            <a:pPr fontAlgn="base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Необходимо обязательно мыть руки перед едой, после посещения туалета, после прихода с улицы, после общения с животными, так как на них скапливается множество микробов;</a:t>
            </a:r>
          </a:p>
          <a:p>
            <a:pPr fontAlgn="base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соблюдать личную гигиену, так как грязные руки – один из легких способов попадания микробов в наш организм;</a:t>
            </a:r>
          </a:p>
          <a:p>
            <a:pPr fontAlgn="base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на чисто вымытых руках присутствуют микробы;</a:t>
            </a:r>
          </a:p>
          <a:p>
            <a:pPr fontAlgn="base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проведенной исследовательской работе, я всегда мою руки и призываю к этому своих друзей, родных и знакомых;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C0B563D-2EE0-466B-8316-90BDFA486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412776"/>
            <a:ext cx="6554867" cy="3767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chemeClr val="tx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5827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CABE10-CC41-411E-A6F0-4330207F2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53" y="2996952"/>
            <a:ext cx="4072481" cy="3176291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E233CCB7-ADF8-4E7E-88FB-435908C38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1960" y="116632"/>
            <a:ext cx="4572396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52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7016" y="188640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Цель работы: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-603448"/>
            <a:ext cx="4248472" cy="540060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Выяснить значение гигиены рук для здоровья человека.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Узнать, действительно ли существуют микробы и так ли уж они страшны для человека.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456799"/>
            <a:ext cx="3059832" cy="333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A9BFC1-EB13-406F-BB03-1D5FBBE7CDFD}"/>
              </a:ext>
            </a:extLst>
          </p:cNvPr>
          <p:cNvSpPr txBox="1"/>
          <p:nvPr/>
        </p:nvSpPr>
        <p:spPr>
          <a:xfrm>
            <a:off x="133970" y="3819819"/>
            <a:ext cx="4464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какие бывают бактерии?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Чем они могут навредить людям?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Как с ними можно бороться?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485AB-7B95-4F12-826F-B3621E31350E}"/>
              </a:ext>
            </a:extLst>
          </p:cNvPr>
          <p:cNvSpPr txBox="1"/>
          <p:nvPr/>
        </p:nvSpPr>
        <p:spPr>
          <a:xfrm>
            <a:off x="2494250" y="3136612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Задачи: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9DDF66-C4D5-431C-B7E2-E29FCAC37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463882"/>
            <a:ext cx="7992888" cy="270142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CE3B8EE-A47D-4001-BA29-794661579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-11618"/>
            <a:ext cx="6554867" cy="376767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</a:rPr>
              <a:t>Объект исследования: </a:t>
            </a:r>
          </a:p>
          <a:p>
            <a:r>
              <a:rPr lang="ru-RU" dirty="0">
                <a:solidFill>
                  <a:schemeClr val="tx1"/>
                </a:solidFill>
              </a:rPr>
              <a:t>Бактерии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</a:rPr>
              <a:t>Предмет исследования:</a:t>
            </a:r>
          </a:p>
          <a:p>
            <a:r>
              <a:rPr lang="ru-RU" dirty="0">
                <a:solidFill>
                  <a:schemeClr val="tx1"/>
                </a:solidFill>
              </a:rPr>
              <a:t>Гигиена рук</a:t>
            </a:r>
          </a:p>
        </p:txBody>
      </p:sp>
    </p:spTree>
    <p:extLst>
      <p:ext uri="{BB962C8B-B14F-4D97-AF65-F5344CB8AC3E}">
        <p14:creationId xmlns:p14="http://schemas.microsoft.com/office/powerpoint/2010/main" val="3605402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4588" y="514734"/>
            <a:ext cx="6554867" cy="15240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4587" y="529117"/>
            <a:ext cx="6554867" cy="376767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проведённого эксперимента я буду знать, что нужно делать, чтобы бактерии на наших руках не размножались и не попадали в организм человека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482" name="Picture 2" descr="http://900igr.net/datai/fizkultura/Gigiena-kozhi-odezhdy/0007-002-Gigiena-kozhi-odezh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4320480" cy="2984206"/>
          </a:xfrm>
          <a:prstGeom prst="rect">
            <a:avLst/>
          </a:prstGeom>
          <a:noFill/>
        </p:spPr>
      </p:pic>
      <p:pic>
        <p:nvPicPr>
          <p:cNvPr id="20484" name="Picture 4" descr="https://yarozhden.ru/wp-content/uploads/2018/06/6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6788" y="3672408"/>
            <a:ext cx="3899925" cy="2924944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>
            <a:cxnSpLocks/>
          </p:cNvCxnSpPr>
          <p:nvPr/>
        </p:nvCxnSpPr>
        <p:spPr>
          <a:xfrm>
            <a:off x="179512" y="3717032"/>
            <a:ext cx="4320480" cy="2952328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179512" y="3717032"/>
            <a:ext cx="4320480" cy="295232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cxnSpLocks/>
          </p:cNvCxnSpPr>
          <p:nvPr/>
        </p:nvCxnSpPr>
        <p:spPr>
          <a:xfrm>
            <a:off x="4906788" y="3672408"/>
            <a:ext cx="3899925" cy="292494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 flipH="1">
            <a:off x="4906788" y="3717032"/>
            <a:ext cx="3842626" cy="28803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B4CAB-3A39-465B-8094-091975CB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95474"/>
            <a:ext cx="6554867" cy="15240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C33D-FE02-4C26-9F1D-52CF91544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620688"/>
            <a:ext cx="6336704" cy="5544616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я слышу «Мой руки перед едой. На грязных руках микробы, которые проникают в организм человека, и он заболевает».. Но действительно ли так уж страшны микробы, как их нам описывают взрослые. Вот мы поели, не помыв руки, и не заболели. Значит, взрослые говорят неправду? А зачем нужно мыть руки? Что случится, если руки совсем не мыть или мыть их просто так, без мыла. Я решил узнать об этом подробнее. </a:t>
            </a:r>
          </a:p>
        </p:txBody>
      </p:sp>
    </p:spTree>
    <p:extLst>
      <p:ext uri="{BB962C8B-B14F-4D97-AF65-F5344CB8AC3E}">
        <p14:creationId xmlns:p14="http://schemas.microsoft.com/office/powerpoint/2010/main" val="1575516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37BA7-B791-44BA-91CF-055E3367F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043" y="548680"/>
            <a:ext cx="6554867" cy="15240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микробы?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491579-B344-4C93-A2FB-478B0F145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6554867" cy="376767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Микробы — это мельчайшие живые существа. Размеры микробов так малы, что их мы не видим. Микробы можно рассмотреть только с помощью микроскопа. Некоторые из них настолько малы, что практически невидимы даже под микроскопом.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8D72D9-0952-4716-BC73-BB12237F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131678"/>
            <a:ext cx="3084843" cy="577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46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A14D99-76D5-48DB-89E9-7031DFFC6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3090330"/>
            <a:ext cx="4536504" cy="376767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 микробы помогают при создании разных лекарств, при выработке молочных продуктов: кефира, йогурта, сметаны, для создания удобрений для растений. Так же полезные микробы присутствуют в нашем организме для переваривания пищи.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F7241C-163E-4A30-B5E8-85097E322E80}"/>
              </a:ext>
            </a:extLst>
          </p:cNvPr>
          <p:cNvSpPr txBox="1"/>
          <p:nvPr/>
        </p:nvSpPr>
        <p:spPr>
          <a:xfrm>
            <a:off x="5076056" y="476672"/>
            <a:ext cx="35283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Вредные микробы, попадая внутрь организма вместе с пищей, начинают очень быстро размножаться и вредить ему. В результате у человека начинает болеть живот, начинается тошнота и рвота, может подняться температура и человек попадает в больницу.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2E748E-7BA3-4214-876E-5CE6CF542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67825"/>
            <a:ext cx="4041998" cy="2493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ECCF3C-5251-4CDC-A18D-83D0D2C4B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474" y="3691109"/>
            <a:ext cx="3822523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25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360" y="350628"/>
            <a:ext cx="8435280" cy="1514432"/>
          </a:xfrm>
        </p:spPr>
        <p:txBody>
          <a:bodyPr>
            <a:normAutofit/>
          </a:bodyPr>
          <a:lstStyle/>
          <a:p>
            <a:r>
              <a:rPr lang="ru-RU" dirty="0"/>
              <a:t>Ход работы: </a:t>
            </a:r>
            <a:br>
              <a:rPr lang="ru-RU" dirty="0"/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ZX\Desktop\кирилл  микробы\20191016_163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3771729" cy="223224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9FB74-5A8A-48E2-A980-87D73CC3152F}"/>
              </a:ext>
            </a:extLst>
          </p:cNvPr>
          <p:cNvSpPr txBox="1"/>
          <p:nvPr/>
        </p:nvSpPr>
        <p:spPr>
          <a:xfrm>
            <a:off x="-454362" y="3933056"/>
            <a:ext cx="55948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Взял пробу с грязных рук после прогулки.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3ABEB3-FDBE-4691-BB4B-5EAF61A24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354" y="1681006"/>
            <a:ext cx="3168287" cy="46076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D1D01B-9239-40D6-A8AC-E88D3BB3BD77}"/>
              </a:ext>
            </a:extLst>
          </p:cNvPr>
          <p:cNvSpPr txBox="1"/>
          <p:nvPr/>
        </p:nvSpPr>
        <p:spPr>
          <a:xfrm>
            <a:off x="4198126" y="831151"/>
            <a:ext cx="48041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посеил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их на питательную среду.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414</TotalTime>
  <Words>709</Words>
  <Application>Microsoft Office PowerPoint</Application>
  <PresentationFormat>Экран (4:3)</PresentationFormat>
  <Paragraphs>49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Calibri</vt:lpstr>
      <vt:lpstr>Century Gothic</vt:lpstr>
      <vt:lpstr>Times New Roman</vt:lpstr>
      <vt:lpstr>Wingdings 3</vt:lpstr>
      <vt:lpstr>Сектор</vt:lpstr>
      <vt:lpstr>Муниципальное Автономное Дошкольное Образовательное Учреждение Детский сад «Теремок» п. Селенгинск МО «Кабанский район» Республика Бурятия </vt:lpstr>
      <vt:lpstr>Презентация PowerPoint</vt:lpstr>
      <vt:lpstr>Цель работы: </vt:lpstr>
      <vt:lpstr>Презентация PowerPoint</vt:lpstr>
      <vt:lpstr>Практическая значимость</vt:lpstr>
      <vt:lpstr>Актуальность</vt:lpstr>
      <vt:lpstr>Что такое микробы? </vt:lpstr>
      <vt:lpstr>Презентация PowerPoint</vt:lpstr>
      <vt:lpstr>Ход работы: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Вершинины</dc:creator>
  <cp:lastModifiedBy>Виктория Пермякова</cp:lastModifiedBy>
  <cp:revision>39</cp:revision>
  <dcterms:created xsi:type="dcterms:W3CDTF">2019-10-21T12:59:45Z</dcterms:created>
  <dcterms:modified xsi:type="dcterms:W3CDTF">2021-02-16T14:20:36Z</dcterms:modified>
</cp:coreProperties>
</file>