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6" autoAdjust="0"/>
    <p:restoredTop sz="86437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FB-54CE-4A59-90BA-96AD955AF757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3D5C-3856-493F-8F54-1A42F825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2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FB-54CE-4A59-90BA-96AD955AF757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3D5C-3856-493F-8F54-1A42F825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4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FB-54CE-4A59-90BA-96AD955AF757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3D5C-3856-493F-8F54-1A42F825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4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FB-54CE-4A59-90BA-96AD955AF757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3D5C-3856-493F-8F54-1A42F825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3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FB-54CE-4A59-90BA-96AD955AF757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3D5C-3856-493F-8F54-1A42F825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2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FB-54CE-4A59-90BA-96AD955AF757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3D5C-3856-493F-8F54-1A42F825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37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FB-54CE-4A59-90BA-96AD955AF757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3D5C-3856-493F-8F54-1A42F825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6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FB-54CE-4A59-90BA-96AD955AF757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3D5C-3856-493F-8F54-1A42F825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96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FB-54CE-4A59-90BA-96AD955AF757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3D5C-3856-493F-8F54-1A42F825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76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FB-54CE-4A59-90BA-96AD955AF757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3D5C-3856-493F-8F54-1A42F825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0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3FB-54CE-4A59-90BA-96AD955AF757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3D5C-3856-493F-8F54-1A42F825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0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0A3FB-54CE-4A59-90BA-96AD955AF757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B3D5C-3856-493F-8F54-1A42F825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6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3" b="98467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76872"/>
            <a:ext cx="2952328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340768"/>
            <a:ext cx="626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Веселый пластилин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4040518"/>
            <a:ext cx="4112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Выполнила: Воробьева Виктория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Группа «Звездочка»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Руководитель: </a:t>
            </a:r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Сороковикова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И.А.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3384376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73" y="1340768"/>
            <a:ext cx="2808312" cy="37444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2808312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2830016" cy="3744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288032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2664296" cy="3744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5"/>
            <a:ext cx="2736304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79" y="1412776"/>
            <a:ext cx="2777289" cy="3672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280831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4784"/>
            <a:ext cx="302433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1971514"/>
            <a:ext cx="6408712" cy="1470025"/>
          </a:xfrm>
        </p:spPr>
        <p:txBody>
          <a:bodyPr>
            <a:normAutofit fontScale="90000"/>
          </a:bodyPr>
          <a:lstStyle/>
          <a:p>
            <a:r>
              <a:rPr lang="ru-RU" sz="22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Исследование свойства пластилина</a:t>
            </a:r>
            <a:r>
              <a:rPr lang="ru-RU" sz="22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br>
              <a:rPr lang="ru-RU" sz="22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Мы решили сравнить и проверить изготовленный пластилин на такие свойства, как мягкость, пластичность, маркость, и, конечно, способность склеивания деталей. Для исследования мы взяли пластилин производственного происхождения : </a:t>
            </a:r>
            <a:b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№1-  «Пластилин Мультики» изготовитель ОАО «Гамма» </a:t>
            </a:r>
            <a:r>
              <a:rPr lang="ru-RU" sz="2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г.Москва</a:t>
            </a:r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b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№2 – изготовленный пластилин.</a:t>
            </a:r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lang="ru-RU" sz="2000" b="1" u="sng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5661248"/>
            <a:ext cx="6408712" cy="1656184"/>
          </a:xfrm>
        </p:spPr>
        <p:txBody>
          <a:bodyPr>
            <a:normAutofit/>
          </a:bodyPr>
          <a:lstStyle/>
          <a:p>
            <a:endParaRPr lang="ru-RU" sz="1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428"/>
            <a:ext cx="9144000" cy="69204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95636" y="980728"/>
            <a:ext cx="6552728" cy="1470025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Опыт - 1. </a:t>
            </a:r>
            <a:r>
              <a:rPr lang="ru-RU" sz="2000" b="1" u="sng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Исследование пластилина на мягкость.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Вывод: пластилин под №1 - твердый, под №2 – мягкий, но под воздействием тепла становится мягким.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5856" y="1124744"/>
            <a:ext cx="230425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51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9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056784" cy="1470025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Опыт- 2. Исследование пластилина на пластичность.</a:t>
            </a:r>
            <a:endParaRPr lang="ru-RU" sz="2000" b="1" u="sng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70304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Вывод: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пластилин под №1, №2 обладают пластичностью.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67844" y="1376772"/>
            <a:ext cx="26642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6984776" cy="1152128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Опыт – 3. Исследование пластилина на способность склеивания деталей</a:t>
            </a:r>
            <a:r>
              <a:rPr lang="ru-RU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20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Вывод: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Пластилин №1 и №2  имеет хорошую способность склеивания. </a:t>
            </a: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475252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2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331640" y="2854318"/>
            <a:ext cx="6192688" cy="1143000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Актуальность работы.</a:t>
            </a:r>
            <a:r>
              <a:rPr lang="ru-RU" sz="20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20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0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20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Я очень люблю делать поделки из пластилина. И мне стало интересно узнать из чего состоит пластилин и можно ли изготовить пластилин самим. В детском саду мы используем пластилин в свободное время и на занятиях-лепка. Пластилин, яркий, мягкий, эластичный и главное из него можно сотворить абсолютно все: свой красочный мир, полный приключений и необычных существ. Мы уже умеем лепить всевозможные фигуры: кукол, зверей. Мне хотелось бы узнать больше о качестве и свойствах пластилина. Какими свойствами изготовленный пластилин будет обладать. И мы с мамой решили изготовить пластилин в домашних условиях и сравнить его с производственным пластилином.</a:t>
            </a:r>
            <a:br>
              <a:rPr lang="ru-RU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ru-RU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6480720" cy="18722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</a:t>
            </a:r>
            <a:r>
              <a:rPr lang="ru-RU" sz="22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Заключение:</a:t>
            </a:r>
            <a:r>
              <a:rPr lang="ru-RU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Таким образом, в ходе проделанной работы мы изучили состав и свойства двух видов  пластилина, получили пластилин в домашних условиях и провели сравнительный анализ производственного и домашнего образцов пластилина.</a:t>
            </a:r>
            <a:b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22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В результате можно сделать следующие                          выводы:</a:t>
            </a:r>
            <a:r>
              <a:rPr lang="ru-RU" sz="22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sz="22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- пластилин возможно получить в домашних условиях;</a:t>
            </a:r>
            <a:b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- домашний образец пластилина обладает всеми характерными свойствами пластилина;</a:t>
            </a:r>
            <a:b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- гипотеза исследования подтвердилась - свойства пластилина, полученного в домашних условиях, совпадают со свойствами производственного </a:t>
            </a:r>
            <a:r>
              <a:rPr lang="ru-RU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пластилина.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3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5077">
            <a:off x="1240042" y="1519280"/>
            <a:ext cx="1944216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750">
            <a:off x="5461232" y="1392194"/>
            <a:ext cx="2016224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4636">
            <a:off x="2211514" y="3447098"/>
            <a:ext cx="2077337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72851"/>
            <a:ext cx="1944216" cy="24005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312">
            <a:off x="4319972" y="3637751"/>
            <a:ext cx="18002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70892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ru-RU" sz="22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Гипотеза: </a:t>
            </a:r>
            <a:r>
              <a:rPr lang="ru-RU" sz="1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Предположим, что свойства пластилина, полученного в домашних условиях, совпадают со свойствами производственного пластилина.</a:t>
            </a:r>
            <a:b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22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Цель: </a:t>
            </a:r>
            <a:r>
              <a:rPr lang="ru-RU" sz="1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Проверить свойство пластилина изготовленного в домашних условиях с пластилином из магазина.</a:t>
            </a:r>
            <a:b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22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Задачи:</a:t>
            </a:r>
            <a:r>
              <a:rPr lang="ru-RU" sz="1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-изучить качественный состав пластилина;</a:t>
            </a:r>
            <a:b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-показать применение пластилина;</a:t>
            </a:r>
            <a:b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-изготовить пластилин в домашних условиях;</a:t>
            </a:r>
            <a:b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-провести исследование образцов;</a:t>
            </a:r>
            <a:b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-проанализировать полученный результат.</a:t>
            </a:r>
            <a:br>
              <a:rPr lang="ru-RU" sz="1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ru-RU" sz="1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3212976"/>
            <a:ext cx="5688632" cy="1362075"/>
          </a:xfrm>
        </p:spPr>
        <p:txBody>
          <a:bodyPr/>
          <a:lstStyle/>
          <a:p>
            <a:r>
              <a:rPr lang="ru-RU" dirty="0" smtClean="0"/>
              <a:t>                    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16073" y="1772816"/>
            <a:ext cx="6840760" cy="1500187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Объект исследования: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пластилин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Предмет исследования: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свойства пластилина.</a:t>
            </a:r>
          </a:p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Методы исследования: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работа с источниками информации, эксперимент, наблюдение.</a:t>
            </a:r>
          </a:p>
          <a:p>
            <a:endParaRPr lang="ru-RU" sz="1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0"/>
            <a:ext cx="223224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6552728" cy="1143000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Из истории пластилина:</a:t>
            </a:r>
            <a:r>
              <a:rPr lang="ru-RU" sz="2000" u="sng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/>
            </a:r>
            <a:br>
              <a:rPr lang="ru-RU" sz="2000" u="sng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Слово пластилин берёт свое начало от итальянского слова </a:t>
            </a:r>
            <a:r>
              <a:rPr lang="ru-RU" sz="1800" b="1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plastilina</a:t>
            </a:r>
            <a:r>
              <a:rPr lang="ru-RU" sz="1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, и от греческого </a:t>
            </a:r>
            <a:r>
              <a:rPr lang="ru-RU" sz="1800" b="1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plastós</a:t>
            </a:r>
            <a:r>
              <a:rPr lang="ru-RU" sz="1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, что означает лепной.</a:t>
            </a:r>
            <a:br>
              <a:rPr lang="ru-RU" sz="1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200 лет назад никто и не знал об этом чудесном веществе. А изобретение его можно приписать сразу двум людям – фармацевту Францу Колбу и изобретателю Вильяму </a:t>
            </a:r>
            <a:r>
              <a:rPr lang="ru-RU" sz="1800" b="1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Харбутту</a:t>
            </a:r>
            <a:r>
              <a:rPr lang="ru-RU" sz="1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. Первый из них в 1880 году запатентовал модельную массу под названием «</a:t>
            </a:r>
            <a:r>
              <a:rPr lang="ru-RU" sz="1800" b="1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Plastilin</a:t>
            </a:r>
            <a:r>
              <a:rPr lang="ru-RU" sz="1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», а второй в 1897 изобрел </a:t>
            </a:r>
            <a:r>
              <a:rPr lang="ru-RU" sz="1800" b="1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незасыхающую</a:t>
            </a:r>
            <a:r>
              <a:rPr lang="ru-RU" sz="1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глину, дав ей название «</a:t>
            </a:r>
            <a:r>
              <a:rPr lang="ru-RU" sz="1800" b="1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Plasticine</a:t>
            </a:r>
            <a:r>
              <a:rPr lang="ru-RU" sz="1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». Изобретения были практически идентичными, и получили общее название пластилин</a:t>
            </a:r>
            <a:r>
              <a:rPr lang="ru-RU" sz="18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.</a:t>
            </a:r>
            <a:endParaRPr lang="ru-RU" sz="1800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6172"/>
            <a:ext cx="9289032" cy="688417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988840"/>
            <a:ext cx="6192688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Состав пластилина:</a:t>
            </a:r>
            <a:r>
              <a:rPr lang="en-US" sz="2000" b="1" u="sng" dirty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sz="2000" b="1" u="sng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- </a:t>
            </a:r>
            <a:r>
              <a:rPr lang="ru-RU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глиняный порошок мелкой фракции;</a:t>
            </a:r>
            <a:r>
              <a:rPr lang="en-US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- </a:t>
            </a:r>
            <a:r>
              <a:rPr lang="ru-RU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пчелиный воск;</a:t>
            </a:r>
            <a:br>
              <a:rPr lang="ru-RU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- </a:t>
            </a:r>
            <a:r>
              <a:rPr lang="ru-RU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животное сало;</a:t>
            </a:r>
            <a:br>
              <a:rPr lang="ru-RU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sz="1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-</a:t>
            </a:r>
            <a:r>
              <a:rPr lang="en-US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ru-RU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пигменты (цветовые красители);</a:t>
            </a:r>
            <a:br>
              <a:rPr lang="ru-RU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- </a:t>
            </a:r>
            <a:r>
              <a:rPr lang="ru-RU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вазелин, который предотвращает быстрое засыхание пластилиновой массы, делая его мягким и пластичным. </a:t>
            </a:r>
            <a:br>
              <a:rPr lang="ru-RU" sz="1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endParaRPr lang="ru-RU" sz="18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6" b="987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45024"/>
            <a:ext cx="1315006" cy="1008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1" b="95668" l="3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28963"/>
            <a:ext cx="1512168" cy="1008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36" y="3361503"/>
            <a:ext cx="1512168" cy="14663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18889"/>
            <a:ext cx="1551088" cy="12342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1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97152"/>
            <a:ext cx="144016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636912"/>
            <a:ext cx="6192688" cy="100811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</a:t>
            </a:r>
            <a:r>
              <a:rPr lang="ru-RU" sz="22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Изготовление пластилина в домашних                        условиях:</a:t>
            </a:r>
            <a:br>
              <a:rPr lang="ru-RU" sz="22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Из материалов сети Интернет мы  с мамой узнали, что пластилин можно изготовить в домашних условиях. </a:t>
            </a:r>
            <a:b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Нашли несколько технологий изготовления, при помощи нагревания и холодным  способом.</a:t>
            </a:r>
            <a:b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Решили изготовить пластилин безопасным холодным способом.</a:t>
            </a:r>
            <a:b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Определили основу пластилина, который можно приготовить в домашних условиях. Основу составляет: мука, соль, вода, растительное масло.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097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475619"/>
            <a:ext cx="2448272" cy="3672408"/>
          </a:xfrm>
        </p:spPr>
        <p:txBody>
          <a:bodyPr>
            <a:normAutofit/>
          </a:bodyPr>
          <a:lstStyle/>
          <a:p>
            <a:pPr algn="l"/>
            <a:r>
              <a:rPr lang="ru-RU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Рецепт</a:t>
            </a:r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Крахмал – 1 столовая ложка</a:t>
            </a:r>
            <a:b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Вода- 1 стакан</a:t>
            </a:r>
            <a:b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Соль – половина стакана</a:t>
            </a:r>
            <a:b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Растительное масло – 2 столовые ложки</a:t>
            </a:r>
            <a:b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Мука – 2 стакана</a:t>
            </a:r>
            <a:b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Глицерин – 5-10 капель (вещество, не дающее затвердевать и высыхать )</a:t>
            </a:r>
            <a:br>
              <a:rPr lang="ru-RU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40768"/>
            <a:ext cx="331236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142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Актуальность работы.  Я очень люблю делать поделки из пластилина. И мне стало интересно узнать из чего состоит пластилин и можно ли изготовить пластилин самим. В детском саду мы используем пластилин в свободное время и на занятиях-лепка. Пластилин, яркий, мягкий, эластичный и главное из него можно сотворить абсолютно все: свой красочный мир, полный приключений и необычных существ. Мы уже умеем лепить всевозможные фигуры: кукол, зверей. Мне хотелось бы узнать больше о качестве и свойствах пластилина. Какими свойствами изготовленный пластилин будет обладать. И мы с мамой решили изготовить пластилин в домашних условиях и сравнить его с производственным пластилином. </vt:lpstr>
      <vt:lpstr>Презентация PowerPoint</vt:lpstr>
      <vt:lpstr>Гипотеза:  Предположим, что свойства пластилина, полученного в домашних условиях, совпадают со свойствами производственного пластилина. Цель:  Проверить свойство пластилина изготовленного в домашних условиях с пластилином из магазина. Задачи: -изучить качественный состав пластилина; -показать применение пластилина; -изготовить пластилин в домашних условиях; -провести исследование образцов; -проанализировать полученный результат. </vt:lpstr>
      <vt:lpstr>                              </vt:lpstr>
      <vt:lpstr>Из истории пластилина: Слово пластилин берёт свое начало от итальянского слова plastilina, и от греческого plastós, что означает лепной. 200 лет назад никто и не знал об этом чудесном веществе. А изобретение его можно приписать сразу двум людям – фармацевту Францу Колбу и изобретателю Вильяму Харбутту. Первый из них в 1880 году запатентовал модельную массу под названием «Plastilin», а второй в 1897 изобрел незасыхающую глину, дав ей название «Plasticine». Изобретения были практически идентичными, и получили общее название пластилин.</vt:lpstr>
      <vt:lpstr>Состав пластилина: - глиняный порошок мелкой фракции; - пчелиный воск; - животное сало; - пигменты (цветовые красители); - вазелин, который предотвращает быстрое засыхание пластилиновой массы, делая его мягким и пластичным.  </vt:lpstr>
      <vt:lpstr>           Изготовление пластилина в домашних                        условиях: Из материалов сети Интернет мы  с мамой узнали, что пластилин можно изготовить в домашних условиях.  Нашли несколько технологий изготовления, при помощи нагревания и холодным  способом. Решили изготовить пластилин безопасным холодным способом. Определили основу пластилина, который можно приготовить в домашних условиях. Основу составляет: мука, соль, вода, растительное масло. </vt:lpstr>
      <vt:lpstr>Рецепт Крахмал – 1 столовая ложка Вода- 1 стакан Соль – половина стакана Растительное масло – 2 столовые ложки Мука – 2 стакана Глицерин – 5-10 капель (вещество, не дающее затвердевать и высыхать 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Исследование свойства пластилина. Мы решили сравнить и проверить изготовленный пластилин на такие свойства, как мягкость, пластичность, маркость, и, конечно, способность склеивания деталей. Для исследования мы взяли пластилин производственного происхождения :  №1-  «Пластилин Мультики» изготовитель ОАО «Гамма» г.Москва,  №2 – изготовленный пластилин. </vt:lpstr>
      <vt:lpstr>Опыт - 1. Исследование пластилина на мягкость.</vt:lpstr>
      <vt:lpstr>Опыт- 2. Исследование пластилина на пластичность.</vt:lpstr>
      <vt:lpstr>Опыт – 3. Исследование пластилина на способность склеивания деталей.</vt:lpstr>
      <vt:lpstr>                   Заключение: Таким образом, в ходе проделанной работы мы изучили состав и свойства двух видов  пластилина, получили пластилин в домашних условиях и провели сравнительный анализ производственного и домашнего образцов пластилина. В результате можно сделать следующие                          выводы: - пластилин возможно получить в домашних условиях; - домашний образец пластилина обладает всеми характерными свойствами пластилина; - гипотеза исследования подтвердилась - свойства пластилина, полученного в домашних условиях, совпадают со свойствами производственного пластилина.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32</cp:revision>
  <dcterms:created xsi:type="dcterms:W3CDTF">2022-11-21T06:15:43Z</dcterms:created>
  <dcterms:modified xsi:type="dcterms:W3CDTF">2022-11-22T04:37:28Z</dcterms:modified>
</cp:coreProperties>
</file>