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69" r:id="rId5"/>
    <p:sldId id="286" r:id="rId6"/>
    <p:sldId id="270" r:id="rId7"/>
    <p:sldId id="261" r:id="rId8"/>
    <p:sldId id="262" r:id="rId9"/>
    <p:sldId id="285" r:id="rId10"/>
    <p:sldId id="287" r:id="rId11"/>
    <p:sldId id="272" r:id="rId12"/>
    <p:sldId id="281" r:id="rId13"/>
    <p:sldId id="282" r:id="rId14"/>
    <p:sldId id="273" r:id="rId15"/>
    <p:sldId id="278" r:id="rId16"/>
    <p:sldId id="279" r:id="rId17"/>
    <p:sldId id="284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2E19D5-F3E4-4F2C-9102-9A4AE486BBB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513944-25C9-4757-9F50-B68F45638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6243654" cy="45899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Оригами</a:t>
            </a:r>
            <a:r>
              <a:rPr lang="ru-RU" b="1" dirty="0">
                <a:solidFill>
                  <a:srgbClr val="C00000"/>
                </a:solidFill>
              </a:rPr>
              <a:t>, как один из методов повышения качества образования </a:t>
            </a:r>
            <a:r>
              <a:rPr lang="ru-RU" b="1" dirty="0" smtClean="0">
                <a:solidFill>
                  <a:srgbClr val="C00000"/>
                </a:solidFill>
              </a:rPr>
              <a:t>            дошкольников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   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2060"/>
                </a:solidFill>
              </a:rPr>
              <a:t>Воспитатель </a:t>
            </a:r>
            <a:r>
              <a:rPr lang="ru-RU" sz="2200" dirty="0">
                <a:solidFill>
                  <a:srgbClr val="002060"/>
                </a:solidFill>
              </a:rPr>
              <a:t>первой </a:t>
            </a:r>
            <a:r>
              <a:rPr lang="ru-RU" sz="2200" dirty="0" smtClean="0">
                <a:solidFill>
                  <a:srgbClr val="002060"/>
                </a:solidFill>
              </a:rPr>
              <a:t>категории: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Эпова </a:t>
            </a:r>
            <a:r>
              <a:rPr lang="ru-RU" sz="2200" dirty="0">
                <a:solidFill>
                  <a:srgbClr val="002060"/>
                </a:solidFill>
              </a:rPr>
              <a:t>Светлана Николаевна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00100" y="5638800"/>
            <a:ext cx="7286676" cy="762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«Теремок» п</a:t>
            </a:r>
            <a:r>
              <a:rPr lang="ru-RU" sz="1600" b="1" cap="all" dirty="0" smtClean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Селенгинск  </a:t>
            </a:r>
          </a:p>
          <a:p>
            <a:pPr algn="ctr"/>
            <a:r>
              <a:rPr lang="ru-RU" sz="1600" b="1" cap="all" dirty="0" smtClean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600" b="1" cap="all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«Кабанский район» Республика Бурятия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1bd4459d6d46cda5f38c26efd4254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296740"/>
            <a:ext cx="7786742" cy="5201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адачи программы: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Знакомить  детей с основными геометрическими понятиями и базовыми формами оригами;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асширять словарный запас и кругозор 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Учить читать схемы;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Развивать аналитические способности, память, внимание, волю, глазомер, пространственное воображение,  мелкую моторику рук;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оспитывать трудолюбие,  терпение, аккуратность, усидчивость, целенаправленность, критичность, эстетический вкус, чувство удовлетворения от совместной работы, чувство взаимопомощи и коллективизма, самостоятельность в работе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106" y="663372"/>
            <a:ext cx="141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86380" y="1000108"/>
            <a:ext cx="214314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750595" y="1464455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4" idx="0"/>
          </p:cNvCxnSpPr>
          <p:nvPr/>
        </p:nvCxnSpPr>
        <p:spPr>
          <a:xfrm rot="16200000" flipH="1">
            <a:off x="3750463" y="2035959"/>
            <a:ext cx="200026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572662" y="1713694"/>
            <a:ext cx="1000132" cy="144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214546" y="1571612"/>
            <a:ext cx="178595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143108" y="1071546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500562" y="3286124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беседа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2357430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рассказ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 rot="8808913" flipV="1">
            <a:off x="5398686" y="2299936"/>
            <a:ext cx="1004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сказка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 rot="18966860">
            <a:off x="6748605" y="2455382"/>
            <a:ext cx="180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 rot="2379774">
            <a:off x="1482827" y="1644003"/>
            <a:ext cx="105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 образца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363738">
            <a:off x="1048052" y="3148622"/>
            <a:ext cx="3720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выполнения последовательности      работы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             Основные принципы работы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 rot="301122">
            <a:off x="1142808" y="2979170"/>
            <a:ext cx="2250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Учет индивидуальных особенностей и возможностей детей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6215074" y="1071546"/>
            <a:ext cx="914400" cy="628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9667103" flipV="1">
            <a:off x="4500562" y="2500306"/>
            <a:ext cx="175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Наглядность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 rot="19632785">
            <a:off x="6199809" y="1647350"/>
            <a:ext cx="2656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От простого к сложному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4964909" y="1607331"/>
            <a:ext cx="2786082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93405" y="1321579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686761" y="2170967"/>
            <a:ext cx="2862867" cy="806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464447" y="1821645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 rot="9185890" flipV="1">
            <a:off x="6255905" y="3886331"/>
            <a:ext cx="2109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Систематичность</a:t>
            </a:r>
          </a:p>
        </p:txBody>
      </p:sp>
      <p:sp>
        <p:nvSpPr>
          <p:cNvPr id="36" name="Прямоугольник 35"/>
          <p:cNvSpPr/>
          <p:nvPr/>
        </p:nvSpPr>
        <p:spPr>
          <a:xfrm rot="9612820" flipV="1">
            <a:off x="3403539" y="3907157"/>
            <a:ext cx="2548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Последовательность и прочность усвоения знаний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57148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28662" y="785794"/>
            <a:ext cx="7643866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каждом занятии пытаюсь решить следующие задачи: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Научить ребёнка быть независимым.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Настраивать ребёнка на успех.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Создать условия для развития индивидуальных особенностей  ребенка.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Создать благоприятный психологический климат в коллективе, способствовать повышению самооценки детей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000504"/>
            <a:ext cx="435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7224" y="0"/>
            <a:ext cx="75009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утеводные положения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Всеобщая талантливость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Взаимное превосходство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Неизбежность перемен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 рождает успех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детей неспособных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21776"/>
            <a:ext cx="5929354" cy="2964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0"/>
            <a:ext cx="7429552" cy="48782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внедрению современных педагогических технологий в практику дополнительного образования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необходимо активизировать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вооружить их оптимальными способами осуществления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подвести эту деятельность к творчеству;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предоставить воспитанникам больше самостоятельности;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развить такие личностные самообразования детей, как самостоятельность, активность, общение;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5000636"/>
            <a:ext cx="2714644" cy="1526987"/>
          </a:xfrm>
          <a:prstGeom prst="rect">
            <a:avLst/>
          </a:prstGeom>
        </p:spPr>
      </p:pic>
      <p:pic>
        <p:nvPicPr>
          <p:cNvPr id="4" name="Рисунок 3" descr="or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5072074"/>
            <a:ext cx="2428892" cy="1614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9992144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9" y="214290"/>
            <a:ext cx="5576455" cy="3713919"/>
          </a:xfrm>
          <a:prstGeom prst="rect">
            <a:avLst/>
          </a:prstGeom>
        </p:spPr>
      </p:pic>
      <p:pic>
        <p:nvPicPr>
          <p:cNvPr id="3" name="Рисунок 2" descr="1629992144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46" y="3071809"/>
            <a:ext cx="4572033" cy="34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28586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6700846" cy="17097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мыслящими, инициативными, самостоятельными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быть ориентированными на лучшие конечные результаты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74268b2250e4c8574c71f79b7992ca97.jp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" r="60"/>
          <a:stretch>
            <a:fillRect/>
          </a:stretch>
        </p:blipFill>
        <p:spPr>
          <a:xfrm>
            <a:off x="285720" y="4286256"/>
            <a:ext cx="3214710" cy="2411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3643313"/>
            <a:ext cx="1806730" cy="15775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 descr="b01973958dd079e426637dacf3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500042"/>
            <a:ext cx="4214842" cy="2215007"/>
          </a:xfrm>
          <a:prstGeom prst="rect">
            <a:avLst/>
          </a:prstGeom>
        </p:spPr>
      </p:pic>
      <p:pic>
        <p:nvPicPr>
          <p:cNvPr id="12" name="Рисунок 11" descr="IMG_20181004_102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214686"/>
            <a:ext cx="2035984" cy="271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71480"/>
            <a:ext cx="4266781" cy="2623693"/>
          </a:xfrm>
          <a:prstGeom prst="rect">
            <a:avLst/>
          </a:prstGeom>
        </p:spPr>
      </p:pic>
      <p:pic>
        <p:nvPicPr>
          <p:cNvPr id="4" name="Рисунок 3" descr="IMG20210813094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85794"/>
            <a:ext cx="3321867" cy="4429156"/>
          </a:xfrm>
          <a:prstGeom prst="rect">
            <a:avLst/>
          </a:prstGeom>
        </p:spPr>
      </p:pic>
      <p:pic>
        <p:nvPicPr>
          <p:cNvPr id="5" name="Рисунок 4" descr="cf71d0c1db5cc373eec247456b100440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607596"/>
            <a:ext cx="3362330" cy="252174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500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505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5929330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039" y="5357825"/>
            <a:ext cx="2909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воображение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01095" cy="4500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zho70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85728"/>
            <a:ext cx="3857652" cy="3077045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143248"/>
            <a:ext cx="4050605" cy="3461767"/>
          </a:xfrm>
          <a:prstGeom prst="rect">
            <a:avLst/>
          </a:prstGeom>
        </p:spPr>
      </p:pic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66"/>
            <a:ext cx="3556025" cy="2000264"/>
          </a:xfrm>
          <a:prstGeom prst="rect">
            <a:avLst/>
          </a:prstGeom>
        </p:spPr>
      </p:pic>
      <p:pic>
        <p:nvPicPr>
          <p:cNvPr id="5" name="Рисунок 4" descr="8e15002abb5eca682aa8f46a8eb283a0--origami-paper-crane-origami-cran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6" y="3857628"/>
            <a:ext cx="2873756" cy="214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чик\Desktop\c12aff387e9e794ebf56f5568c83d62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91106_1619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 rot="660000">
            <a:off x="883807" y="341895"/>
            <a:ext cx="3862579" cy="28969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20191128_155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000">
            <a:off x="5347957" y="1720071"/>
            <a:ext cx="3053957" cy="4071942"/>
          </a:xfrm>
          <a:prstGeom prst="rect">
            <a:avLst/>
          </a:prstGeom>
        </p:spPr>
      </p:pic>
      <p:pic>
        <p:nvPicPr>
          <p:cNvPr id="7" name="Рисунок 6" descr="20190221_102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60000">
            <a:off x="211386" y="3992501"/>
            <a:ext cx="3053095" cy="171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202103111602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 rot="-720000">
            <a:off x="857225" y="906033"/>
            <a:ext cx="4286279" cy="32147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6715140" y="5220842"/>
            <a:ext cx="1574658" cy="6370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IMG20210114162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142984"/>
            <a:ext cx="3321867" cy="4429156"/>
          </a:xfrm>
          <a:prstGeom prst="rect">
            <a:avLst/>
          </a:prstGeom>
        </p:spPr>
      </p:pic>
      <p:pic>
        <p:nvPicPr>
          <p:cNvPr id="6" name="Рисунок 5" descr="77eb82c5032b047f2a7f7ff15209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572008"/>
            <a:ext cx="3033000" cy="170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402</TotalTime>
  <Words>151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Оригами, как один из методов повышения качества образования             дошкольников        Воспитатель первой категории:  Эпова Светлана Николаевна </vt:lpstr>
      <vt:lpstr>• быть мыслящими, инициативными, самостоятельными • быть ориентированными на лучшие конечные результаты.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днс</cp:lastModifiedBy>
  <cp:revision>44</cp:revision>
  <dcterms:created xsi:type="dcterms:W3CDTF">2021-08-22T07:10:35Z</dcterms:created>
  <dcterms:modified xsi:type="dcterms:W3CDTF">2021-08-27T02:01:56Z</dcterms:modified>
</cp:coreProperties>
</file>