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53" r:id="rId2"/>
    <p:sldId id="354" r:id="rId3"/>
    <p:sldId id="341" r:id="rId4"/>
    <p:sldId id="342" r:id="rId5"/>
    <p:sldId id="322" r:id="rId6"/>
    <p:sldId id="307" r:id="rId7"/>
    <p:sldId id="359" r:id="rId8"/>
    <p:sldId id="355" r:id="rId9"/>
    <p:sldId id="356" r:id="rId10"/>
    <p:sldId id="357" r:id="rId11"/>
    <p:sldId id="3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72"/>
      </p:cViewPr>
      <p:guideLst>
        <p:guide orient="horz" pos="2176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FBA1-2BEC-4C16-B580-7AD9FC6DA5A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BA5D-E3BB-4697-8C05-1D80967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1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27C3E232-4D7B-4D69-9AC0-6E2D88BC814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05115D3-C810-4EF2-892A-53668207C3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амещающее содержимое 3" descr="img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13" y="44624"/>
            <a:ext cx="9289032" cy="62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31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63272" cy="584473"/>
          </a:xfrm>
        </p:spPr>
        <p:txBody>
          <a:bodyPr/>
          <a:lstStyle/>
          <a:p>
            <a:endParaRPr lang="ru-RU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10504"/>
            <a:ext cx="9073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4891"/>
            <a:ext cx="8829666" cy="5511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6434"/>
            <a:ext cx="7543800" cy="9144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Больница в Буденновске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657872"/>
            <a:ext cx="7543800" cy="91440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«Невский экспресс»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 (9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504" y="44624"/>
            <a:ext cx="8928992" cy="5838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v86.ru/upload/iblock/723/723d3ecab3567e250d1f54f7d370e41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tsn.ua/media/images2/585xX/Sep2009/cf136cfa62_155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525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84355135-54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5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7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80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2"/>
            <a:ext cx="9083636" cy="707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04986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Communications and Dialogues</vt:lpstr>
      <vt:lpstr>Презентация PowerPoint</vt:lpstr>
      <vt:lpstr>Презентация PowerPoint</vt:lpstr>
      <vt:lpstr>Больница в Буденновске</vt:lpstr>
      <vt:lpstr>«Невский экспресс»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днс</cp:lastModifiedBy>
  <cp:revision>67</cp:revision>
  <dcterms:created xsi:type="dcterms:W3CDTF">2014-02-23T12:23:00Z</dcterms:created>
  <dcterms:modified xsi:type="dcterms:W3CDTF">2023-09-07T01:45:16Z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