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12" y="155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13285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Предметно-развивающая 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среда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Подготовительной группы «Зайчики»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8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60070"/>
            <a:ext cx="3960440" cy="5283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2440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Уголок отдыха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0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84"/>
            <a:ext cx="9144000" cy="68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782053" cy="5083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364014"/>
            <a:ext cx="3023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Уголок творчества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8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ОМ\Desktop\IMG_2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97554"/>
            <a:ext cx="4392488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043608" y="116632"/>
            <a:ext cx="28187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Книжный уголок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225152" cy="4302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283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" y="-159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ОМ\Desktop\IMG_24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1023"/>
            <a:ext cx="3597864" cy="4797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\Desktop\IMG_24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9692"/>
            <a:ext cx="4542251" cy="3406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899592" y="620688"/>
            <a:ext cx="4912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Уголок сюжетно –ролевых игр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4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ОМ\Desktop\IMG_2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52346"/>
            <a:ext cx="3651870" cy="48691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ОМ\Desktop\IMG_2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33" y="836712"/>
            <a:ext cx="3489852" cy="4653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43520"/>
            <a:ext cx="4044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Уголок конструирования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9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ДОМ\Desktop\IMG_24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3861048" cy="3861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2744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Уголок природы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4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493859" cy="48676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3567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Музыкальный уголок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5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ДОМ\Desktop\IMG_2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1" y="764704"/>
            <a:ext cx="7380312" cy="5535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5192" y="476672"/>
            <a:ext cx="209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Уголок ПДД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4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ДОМ\Desktop\IMG_24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684234" cy="50131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3245" y="163902"/>
            <a:ext cx="502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Уголок экспериментирования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9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7" y="-86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ДОМ\Desktop\IMG_2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93" y="1484784"/>
            <a:ext cx="6609200" cy="495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403648" y="476672"/>
            <a:ext cx="383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Уголок патриотический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68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RePack by Diakov</cp:lastModifiedBy>
  <cp:revision>11</cp:revision>
  <dcterms:created xsi:type="dcterms:W3CDTF">2022-11-23T15:00:15Z</dcterms:created>
  <dcterms:modified xsi:type="dcterms:W3CDTF">2022-11-28T11:12:38Z</dcterms:modified>
</cp:coreProperties>
</file>