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a658939904a7188289b613eebcde0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54"/>
            <a:ext cx="9208695" cy="7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2276872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Предметно-развивающая среда</a:t>
            </a:r>
          </a:p>
          <a:p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   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редней 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группы 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«Колобок»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a658939904a7188289b613eebcde0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54"/>
            <a:ext cx="9208695" cy="7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1484784"/>
            <a:ext cx="144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Уголок ПДД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C:\Users\Home\Pictures\IMG_23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99222" y="2286531"/>
            <a:ext cx="3359516" cy="251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a658939904a7188289b613eebcde0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199" y="-243408"/>
            <a:ext cx="9316199" cy="7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134076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Уголок математики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Home\Pictures\IMG_21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02727"/>
            <a:ext cx="2672404" cy="2003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44" name="Picture 4" descr="C:\Users\Home\Pictures\IMG_21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89" y="3574026"/>
            <a:ext cx="2960762" cy="22193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5" name="Picture 5" descr="C:\Users\Home\Pictures\IMG_21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33" y="1866118"/>
            <a:ext cx="2233224" cy="1673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6" name="Picture 6" descr="C:\Users\Home\Pictures\IMG_26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643" y="3681977"/>
            <a:ext cx="2816746" cy="2111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Home\Pictures\IMG_E21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07" y="1947473"/>
            <a:ext cx="2124689" cy="1592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1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a658939904a7188289b613eebcde0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54"/>
            <a:ext cx="9208695" cy="7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134076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Патриотический уголок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Home\Pictures\IMG_21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6983" y="2485545"/>
            <a:ext cx="2816746" cy="2111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267" name="Picture 3" descr="C:\Users\Home\Pictures\IMG_22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77880" y="2422555"/>
            <a:ext cx="2888755" cy="216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63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a658939904a7188289b613eebcde0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" y="-165154"/>
            <a:ext cx="9208695" cy="7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1540330"/>
            <a:ext cx="376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</a:rPr>
              <a:t>Уголок природы</a:t>
            </a:r>
            <a:endParaRPr lang="ru-RU" sz="2800" b="1" dirty="0">
              <a:solidFill>
                <a:srgbClr val="92D050"/>
              </a:solidFill>
            </a:endParaRPr>
          </a:p>
        </p:txBody>
      </p:sp>
      <p:pic>
        <p:nvPicPr>
          <p:cNvPr id="12291" name="Picture 3" descr="C:\Users\Home\Pictures\IMG_E23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46410"/>
            <a:ext cx="4114153" cy="34040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a658939904a7188289b613eebcde0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95" y="-387424"/>
            <a:ext cx="9208695" cy="7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1268759"/>
            <a:ext cx="3664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Уголок отдыха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Home\Pictures\IMG_23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6566" y="2311067"/>
            <a:ext cx="403472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0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a658939904a7188289b613eebcde0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54"/>
            <a:ext cx="9208695" cy="7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Home\Pictures\IMG_E23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1944216" cy="381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2276872"/>
            <a:ext cx="18387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Уголок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дежурства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a658939904a7188289b613eebcde0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54"/>
            <a:ext cx="9208695" cy="7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8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a658939904a7188289b613eebcde0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54"/>
            <a:ext cx="9208695" cy="7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4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a658939904a7188289b613eebcde0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54"/>
            <a:ext cx="9208695" cy="7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09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a658939904a7188289b613eebcde0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54"/>
            <a:ext cx="9208695" cy="7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6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a658939904a7188289b613eebcde0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0" y="16238"/>
            <a:ext cx="9361040" cy="7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ome\Pictures\IMG_E23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48654"/>
            <a:ext cx="2575706" cy="3835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Pictures\IMG_E23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42949"/>
            <a:ext cx="3672408" cy="2731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141277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Уголок сюжетно-ролевых игр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a658939904a7188289b613eebcde0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54"/>
            <a:ext cx="9208695" cy="7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9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a658939904a7188289b613eebcde0e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54"/>
            <a:ext cx="9208695" cy="7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3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a658939904a7188289b613eebcde0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54"/>
            <a:ext cx="9208695" cy="7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67106" y="1654287"/>
            <a:ext cx="313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Салон красоты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Home\Pictures\IMG_2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55" y="2177507"/>
            <a:ext cx="4041045" cy="3029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48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a658939904a7188289b613eebcde0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1" y="-133052"/>
            <a:ext cx="9208695" cy="7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134076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Уголок творчества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Home\Pictures\IMG_2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080396" cy="2308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 descr="C:\Users\Home\Pictures\IMG_21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63988"/>
            <a:ext cx="2800798" cy="20994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me\Pictures\IMG_23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25247"/>
            <a:ext cx="2936380" cy="2201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a658939904a7188289b613eebcde0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95" y="-165154"/>
            <a:ext cx="9208695" cy="7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Pictures\IMG_23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3607" y="2319214"/>
            <a:ext cx="2971676" cy="2227499"/>
          </a:xfrm>
          <a:prstGeom prst="snip2DiagRect">
            <a:avLst>
              <a:gd name="adj1" fmla="val 418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627784" y="1367190"/>
            <a:ext cx="2600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Речевой уголок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100" name="Picture 4" descr="C:\Users\Home\Pictures\IMG_26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9084" y="2280322"/>
            <a:ext cx="3114023" cy="2334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Home\Pictures\IMG_23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9120"/>
            <a:ext cx="2376264" cy="178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2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a658939904a7188289b613eebcde0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" y="-243408"/>
            <a:ext cx="9208695" cy="7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141277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Наш спортивный уголок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C:\Users\Home\Pictures\IMG_E23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09" y="1935996"/>
            <a:ext cx="2376264" cy="354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7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a658939904a7188289b613eebcde0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54"/>
            <a:ext cx="9208695" cy="7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1700808"/>
            <a:ext cx="466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Уголок театрализованной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Home\Pictures\IMG_2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4394" y="2449951"/>
            <a:ext cx="2749048" cy="2060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Home\Pictures\IMG_21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02138"/>
            <a:ext cx="2990209" cy="22413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ome\Pictures\IMG_21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07" y="4212417"/>
            <a:ext cx="2520280" cy="1889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979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a658939904a7188289b613eebcde0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95" y="-155229"/>
            <a:ext cx="9208695" cy="7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12474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У</a:t>
            </a:r>
            <a:r>
              <a:rPr lang="ru-RU" sz="2800" b="1" dirty="0" smtClean="0">
                <a:solidFill>
                  <a:srgbClr val="002060"/>
                </a:solidFill>
              </a:rPr>
              <a:t>голок конструирования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Home\Pictures\IMG_23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8829" y="2269643"/>
            <a:ext cx="3392810" cy="2543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171" name="Picture 3" descr="C:\Users\Home\Pictures\IMG_21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72" y="2276872"/>
            <a:ext cx="2792188" cy="2092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9469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a658939904a7188289b613eebcde0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" y="-165154"/>
            <a:ext cx="9208695" cy="70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1484784"/>
            <a:ext cx="3783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Музыкальный уголок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Home\Pictures\IMG_2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2246" y="2263350"/>
            <a:ext cx="2311877" cy="1732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195" name="Picture 3" descr="C:\Users\Home\Pictures\IMG_26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87111"/>
            <a:ext cx="3752850" cy="28130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ome\Pictures\IMG_21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85754"/>
            <a:ext cx="2696135" cy="20209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40</Words>
  <Application>Microsoft Office PowerPoint</Application>
  <PresentationFormat>Экран (4:3)</PresentationFormat>
  <Paragraphs>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днс</cp:lastModifiedBy>
  <cp:revision>14</cp:revision>
  <dcterms:modified xsi:type="dcterms:W3CDTF">2022-11-26T10:56:15Z</dcterms:modified>
</cp:coreProperties>
</file>